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667AB-FBA1-4299-AF4C-184E0A531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65599-6EE9-48B3-BFE6-5939FA65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5D460-3378-4160-B4D0-3AF239CE4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A971F-0A63-47BE-B2D2-B32B0CCC9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4C3A4-B892-4FD0-8677-5CECD5531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AA810-EE1D-43F9-B8FF-3F4114FD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B4444-0E89-41B9-BCF6-9A8670923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8076A-44D1-4FB2-9169-5A031FA55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45973-C4B2-4582-BDB1-0A317E27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BC80F-B4AC-4ACC-B0BF-4896B4225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6D511-0A72-4EA3-978A-B6BF8C7D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1141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集居儿童春季常见疾病预防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春季常见疾病概述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集居儿童春季常见疾病预防措施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集居儿童春季常见疾病治疗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集居儿童春季常见疾病预防与管理建议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集居儿童春季常见疾病预防案例分享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春季常见疾病概述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10" r="26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春季常见疾病是指在春季高发的疾病，通常与季节性气候变化和环境因素有关。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春季常见疾病可分为呼吸道疾病、消化道疾病、皮肤疾病等几大类。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春季常见疾病通常在春季更容易发生，可能与春季气温变化、空气湿度增加等因素有关。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季节性高发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儿童易感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春季常见疾病中的一些传染病，如流感、麻疹等，传播速度较快，容易在人群中迅速传播。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集居儿童由于免疫力相对较低，更容易感染春季常见疾病。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春季常见疾病的特点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040" r="140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春季常见疾病的影响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春季常见疾病会对儿童的身体健康造成一定影响，如发热、咳嗽、腹泻等症状，严重时可能引起并发症。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儿童在感染春季常见疾病后，可能会出现身体不适、精神状态差等情况，影响学习效果。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春季常见疾病的传播会对社会造成一定影响，如医疗资源紧张、社会经济负担加重等。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集居儿童春季常见疾病预防措施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集居儿童春季常见疾病预防措施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集居儿童春季常见疾病治疗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56" b="162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一些中草药如板蓝根、金银花等被认为具有一定的抗病毒作用，可以用于辅助治疗。但需注意，中药治疗应在医生指导下进行，避免不良反应。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接种流感疫苗是预防感冒和流感的有效方法，尤其对于儿童和老年人等高危人群更为重要。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感冒与流感的治疗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https://d.book118.com/568001141030006044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2024-09-24T03:14:13.793</cp:lastPrinted>
  <dcterms:created xsi:type="dcterms:W3CDTF">2024-09-23T19:14:13Z</dcterms:created>
  <dcterms:modified xsi:type="dcterms:W3CDTF">2024-09-23T19:14:15Z</dcterms:modified>
</cp:coreProperties>
</file>