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CECE4-27C9-4A8A-BBB5-A536AE595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E3ABD-6B61-4743-B766-0FA599E65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F6090-3FBA-4F26-B3DF-56DF1DB7B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238AE-9B1C-490A-9B80-944B2410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FAA3D-47D9-4835-B3A6-34B3BBA51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54248-C346-4A58-A619-89E2B79A4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A7DA9-0460-4900-BFEC-EEABC696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175A4-0FEC-4CB3-819D-1DE4603BF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00C6E-D4E5-4F69-8882-2ADC4973D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488A7-5CBB-414C-B3FE-144AB7D87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C94C7-3EA6-438C-8AFB-EA161FBE6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2012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第四编童年早期儿童的发展(最后)课件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童年早期儿童的发展概述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认知与语言发展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社会性与情感发展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身体与运动发展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教育与教学策略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童年早期发展的挑战与支持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童年早期儿童的发展概述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感知运动阶段（0-2岁）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具体操作阶段（7-11岁）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前操作阶段（2-7岁）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形式操作阶段（11岁以后）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发展阶段与特征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儿童通过感觉和运动活动来认识世界，如抓取、听觉和视觉。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儿童通过感觉和运动活动来认识世界，如抓取、听觉和视觉。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儿童通过感觉和运动活动来认识世界，如抓取、听觉和视觉。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儿童通过感觉和运动活动来认识世界，如抓取、听觉和视觉。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28" b="212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07" b="1140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839" b="583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儿童遗传了父母的基因，决定了他们的基本生理特征和智力基础。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家庭、学校、社会等环境因素对儿童的发展产生重要影响，提供学习、模仿和探索的机会。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通过教育和训练，可以促进儿童的发展，提高他们的知识、技能和思维能力。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知识积累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发展的重要性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通过发展，儿童不断积累知识和经验，为未来的学习和生活打下基础。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发展促进儿童的智力发展，提高他们的认知能力和解决问题的能力。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正常的发展有助于维护儿童的心理健康，减少行为和情绪问题。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通过发展，儿童逐渐适应社会，学会与人交往、沟通和合作。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认知与语言发展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思维发展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认知发展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随着年龄的增长，儿童的注意力逐渐增强，能够更专注于某项任务，减少分心。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儿童在童年早期阶段，通过与周围环境的互动，逐渐发展出更精细的感知能力，如听觉、视觉和触觉。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儿童开始形成更复杂的思维模式，如分类、排序和抽象思维。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记忆力在这一阶段也得到显著提升，儿童开始能够进行有意识的记忆，如回忆事件、人物等。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词汇积累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语法掌握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阅读和写作能力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语言发展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2065" b="220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73" r="165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22065" b="2206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272" r="52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儿童在这一阶段大量积累词汇，开始理解并使用更复杂的语言表达。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儿童逐渐掌握语言的语法规则，能够组织句子，表达更完整的思想。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儿童的语言表达能力逐渐增强，能够流利地与他人交流。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部分儿童开始尝试阅读简单的文字，并尝试书写简单的文字或绘画表达自己的想法。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思维与问题解决能力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儿童逐渐发展出独立解决问题的能力，能够分析问题并寻找解决方案。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儿童开始能够对事物进行简单的评价和判断，形成初步的批判性思维。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儿童在这一阶段展现出丰富的创造力，能够进行简单的创作和想象。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在某些情况下，儿童开始能够做出简单的决策，考虑各种因素，权衡利弊。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社会性与情感发展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儿童在童年早期开始与同龄人建立友谊关系，这种关系对他们的社交技巧和情感发展有重要影响。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同伴关系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家庭是儿童社会化的主要场所，亲子关系的质量对儿童的情感稳定性和社会适应性有显著影响。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在幼儿园或学校中，教师与儿童之间的关系对儿童的学习动力和情感安全至关重要。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儿童开始意识到自己的存在和自我价值，开始有自己的想法和意愿，不再完全依赖他人。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542" r="6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随着自我意识的增强，儿童开始形成自尊心，对自我评价和他人评价变得敏感。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童年早期是儿童学习自我控制的时期，他们开始理解并遵守规则，控制自己的冲动和情绪。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https://d.book118.com/568002012030006044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2024-09-24T03:14:14.207</cp:lastPrinted>
  <dcterms:created xsi:type="dcterms:W3CDTF">2024-09-23T19:14:14Z</dcterms:created>
  <dcterms:modified xsi:type="dcterms:W3CDTF">2024-09-23T19:14:16Z</dcterms:modified>
</cp:coreProperties>
</file>