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63AE8-46CA-46A3-918B-A418A8BA8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D1799-A617-4DF5-B3A8-98C2B468F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64761-9AA9-4224-80BD-710CCA4CB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28928-1FFA-4D07-A3F7-3C7F84245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BC30F5-BEA5-4889-A301-ED02D05B5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2687D2-228F-468D-AE3A-DF0E15870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A94F4B-E94F-4D33-953B-B6957583B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B0DE7-366F-4A4B-BDD0-CFF7503C8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2690A-8662-49F6-9177-B35FE06E3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0A41B-2882-4BBF-BE0F-DA0D33478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F8D38-CB7E-4FF4-BCAD-FAD3B5494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020631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食品安全管理体系的管理回顾效果过程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管理回顾的目的和流程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管理回顾中发现的问题和改进措施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未来食品安全管理体系的展望和建议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329" r="18329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提高食品安全水平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通过管理回顾，发现食品安全管理体系中存在的问题，及时进行改进，从而提高食品安全水平，保障公众健康。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应对监管要求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满足政府和监管机构对食品安全的要求，确保企业合规经营。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通过持续改进食品安全管理体系，提高企业的管理水平和市场竞争力，实现可持续发展。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提出未来一段时间内食品安全管理体系的工作计划，包括持续改进的方向、目标、措施和资源需求等。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管理体系运行情况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对食品安全管理体系的运行情况进行全面回顾，包括方针、目标、组织结构、职责权限、资源保障、过程控制等方面。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食品安全绩效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分析食品安全绩效数据，包括产品合格率、客户投诉率、食品安全事故发生率等指标，评估食品安全管理体系的有效性。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改进措施及效果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总结过去一段时间内采取的改进措施及其效果，包括针对内部审核、管理评审、监督检查等发现的问题所采取的纠正和预防措施。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指为确保食品在生产、加工、运输、储存和销售等各环节中的安全性而建立的一套系统性的管理方法、标准和程序。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通过实施一系列的管理措施，预防和控制食品中可能存在的危害，确保食品的安全和质量符合相关法律法规和消费者要求。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保障消费者健康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通过建立和实施食品安全管理体系，可以有效控制食品中的有害因素，降低食源性疾病的发生率，保障消费者的生命安全和身体健康。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食品安全问题往往会对企业声誉造成严重影响。建立食品安全管理体系有助于企业及时发现并解决问题，避免食品安全事件的发生，从而维护企业的形象和信誉。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促进国际贸易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在国际贸易中，许多国家都要求进口食品必须符合特定的食品安全标准。建立食品安全管理体系有助于企业满足这些要求，顺利进入国际市场。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明确企业的食品安全目标和承诺，为食品安全管理提供方向。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食品安全政策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建立专门的食品安全管理机构，明确各岗位的职责和权限，确保食品安全管理工作的有效实施。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提供必要的培训和教育，确保员工具备足够的食品安全意识和技能。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人力资源保障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前提方案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制定与食品生产相关的卫生标准操作程序（SSOP）和良好生产规范（GMP），确保生产环境的卫生和操作的规范性。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2417" r="224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危害分析与关键控制点（HACCP）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识别食品生产过程中的潜在危害，确定关键控制点，并制定相应的监控措施和纠偏行动，确保食品的安全和质量。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食品防护计划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制定针对食品生产、储存和运输等环节的防护措施，防止食品受到蓄意污染或破坏。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食品安全管理体系的组成要素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建立应急处理机制，对可能发生的食品安全事故进行及时响应和处理，减轻事故的影响和损失。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通过定期的内部审核和外部评估，不断发现和改进食品安全管理体系中存在的问题和不足，提高体系的运行效率和有效性。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食品安全管理体系的组成要素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应急准备和响应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管理回顾的目的和流程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管理回顾的目的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通过回顾管理实践，总结经验教训，推动食品安全管理体系的持续改进，提高食品安全水平。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通过回顾过去一段时间内的食品安全管理实践，评估管理体系是否有效地确保食品安全，并检查其与相关法规、标准和企业政策的一致性。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评估管理体系的有效性和一致性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通过分析食品安全管理体系的运行情况，识别存在的问题、挑战和改进机会，为持续改进提供基础。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识别改进机会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确定回顾目标和范围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实施改进措施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验证改进措施效果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识别改进机会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明确管理回顾的目标和范围，包括要评估的食品安全管理体系要素、时间段和参与人员等。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收集与食品安全管理体系相关的数据和信息，包括监视和测量结果、内部审核报告、客户投诉、产品召回等，并对这些数据进行分析，以评估管理体系的有效性和一致性。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基于数据分析结果，识别存在的问题、挑战和改进机会，并对这些问题进行优先级排序。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针对识别出的问题和改进机会，制定具体的改进措施计划，包括改进措施、责任部门、完成时间和所需资源等。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按照改进措施计划，组织相关部门和人员实施改进措施，并对实施过程进行监督和跟踪。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在改进措施实施完成后，对改进措施的效果进行验证和评估，确保问题得到有效解决。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管理回顾的流程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https://d.book118.com/568002063114006030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2024-09-07T07:22:30.628</cp:lastPrinted>
  <dcterms:created xsi:type="dcterms:W3CDTF">2024-09-06T23:22:30Z</dcterms:created>
  <dcterms:modified xsi:type="dcterms:W3CDTF">2024-09-06T23:22:32Z</dcterms:modified>
</cp:coreProperties>
</file>