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2D632-BEE3-4431-AFC3-8DAB209A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F7141-8527-45F2-B38F-A41960E09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BF590-8B37-4CFA-B502-86FD4EEED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1173C-056E-4D02-A63D-B16BC1CB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BECDC-31EF-46B2-8328-93B031E0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A7D7E5-BE8D-4EAC-B3C6-940C7B522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637045-BC73-4D6E-8582-31EF3DBB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8FCB7-7F71-46DE-845B-57925D18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7E902-DB55-4A5B-8EC4-9CD27784C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D0FA9-469E-480E-9634-0253C013C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FC592-DF51-462D-A44A-287D71F1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4036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医院感染科护士的内分泌科感染管理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内分泌科感染概述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医院感染科护士在内分泌科感染管理中的职责和作用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内分泌科感染管理的关键措施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内分泌科感染管理的挑战和对策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通过加强内分泌科感染管理，降低医院感染发生率，提高医疗质量和安全水平。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确保患者在医院治疗期间免受感染威胁，促进患者康复和减少并发症。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增强护士对感染防控的认识和重视程度，提高护士的职业素养和责任感。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阐述内分泌科患者发生感染的现状及其对患者和医院的危害。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感染现状及危害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详细介绍内分泌科感染管理的策略、措施及实施情况。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感染管理策略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阐述护士在内分泌科感染管理中的职责和作用，包括患者教育、感染监测、预防措施执行等。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护士在感染管理中的职责和作用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汇报内分泌科感染管理的成效评估结果，以及在实践中发现问题所采取的改进措施和持续改进计划。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成效评估与持续改进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内分泌科感染概述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内分泌科感染是指发生在内分泌系统的感染，包括内分泌腺体和其周围组织的感染。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根据感染部位和病原体不同，内分泌科感染可分为甲状腺炎、糖尿病足感染、肾上腺感染等。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内分泌科感染的定义和分类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内分泌科感染在临床中较为常见，其发病率受多种因素影响，如患者年龄、性别、基础疾病等。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内分泌科感染主要通过接触传播、飞沫传播等途径引起交叉感染。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糖尿病患者、免疫系统受损患者等人群更容易发生内分泌科感染。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内分泌科感染的流行病学特点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内分泌科感染可能导致患者病情加重，影响治疗效果和预后，甚至可能危及生命。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内分泌科感染增加了医疗负担和医疗资源的消耗，同时也增加了医护人员的工作压力和职业风险。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对医疗系统的影响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内分泌科感染可能引起社会恐慌和不安，对公共卫生安全造成威胁。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内分泌科感染的危害和影响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医院感染科护士在内分泌科感染管理中的职责和作用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护士在内分泌科感染预防和控制中的职责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制定并执行感染防控措施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护士需根据内分泌科的特点，制定并执行相应的感染防控措施，如手卫生、消毒隔离、无菌操作等。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宣传和教育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护士需对患者和家属进行感染防控知识的宣传和教育，提高他们的防控意识和能力。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监测和评估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护士需对内分泌科的感染情况进行监测和评估，及时发现并处理潜在的感染风险。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数据收集和分析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护士需收集和分析感染病例的相关数据，如感染类型、感染部位、病原菌种类等，为感染防控提供依据。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感染病例监测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护士需对内分泌科的患者进行感染病例的监测，包括体温、症状、体征等方面的观察。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护士在发现内分泌科感染病例时，需及时向医生和医院感染管理部门报告，以便及时采取控制措施。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护士在内分泌科感染监测和报告中的职责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https://d.book118.com/568004036052006027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2024-09-05T05:33:35.021</cp:lastPrinted>
  <dcterms:created xsi:type="dcterms:W3CDTF">2024-09-04T21:33:35Z</dcterms:created>
  <dcterms:modified xsi:type="dcterms:W3CDTF">2024-09-04T21:33:37Z</dcterms:modified>
</cp:coreProperties>
</file>