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9E8D9-C2ED-4E9E-99A6-05BC203B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FC27B-4051-4691-B290-41C6C8167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2CA40-2DB6-4C2B-9B45-0D7378EF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ECA2E-4532-45DA-B068-2AAB3922B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8B1AE8-BDA7-4C33-A9EB-1FE1B8B3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DF016-1E84-4A8A-A44E-4A08D528E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CD7F1-A626-4DC8-97E6-4CDC3E3D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6728E-84E8-4AC7-856E-10AD4F7EF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91801-9368-4A0B-A4DF-14179AA61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C4C5E-1705-4473-8F11-3034D9ECF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C18BB-6DD4-49D4-97DB-9AB91263E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41230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《老舍散文》读书笔记模板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作品背景与作者简介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艺术手法赏析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经典篇章推荐与解读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知识拓展与延伸思考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读书心得分享与总结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作品背景与作者简介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他出生于北京一个满族家庭，自幼生活贫困，通过自学成才，后成为北京大学中文系教授。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老舍以其独特的文学风格和深刻的社会洞察力，被誉为“人民艺术家”，他的作品广泛涉及社会底层人民的生活，揭示社会矛盾和人性弱点。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老舍（1899年-1966年），原名舒庆春，字舍予，是中国现代著名小说家、剧作家和散文家。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老舍生平及文学成就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4" r="26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《老舍散文》创作背景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《老舍散文》收录了老舍先生一生创作的多篇优秀散文作品，这些作品创作时间跨度大，反映了不同历史时期的社会风貌和人民心声。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老舍先生的散文创作深受其自身经历和社会环境的影响，他通过散文这一文学形式，表达了对社会现实的深刻思考和独特见解。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深刻的社会洞察力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老舍的散文作品具有深刻的社会洞察力，他通过描绘底层人民的苦难生活，揭示了社会的黑暗面和人性的弱点。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幽默诙谐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老舍的散文以幽默诙谐见长，他善于运用夸张、讽刺等手法，揭示生活中的矛盾和荒谬。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朴实自然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他的散文语言朴实自然，贴近人民群众的生活和语言习惯，具有浓厚的民间色彩。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散文作品风格特点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691" b="276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57" b="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反映社会现实，关注民生疾苦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揭示社会黑暗面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老舍散文通过描绘社会底层人物的生活状态，深刻揭示了社会的不公和黑暗面，如贫困、失业、压迫等。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关注民生疾苦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他的作品中充满了对普通人民生活的关注，特别是对劳动人民的同情和关怀，展现了作家深厚的人道主义情怀。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批判时弊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老舍散文还通过讽刺和批判的手法，对当时社会的种种弊端进行了揭露和抨击，如官僚腐败、道德沦丧等。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老舍散文中充满了对祖国的热爱和对民族精神的颂扬，激励人们为国家的繁荣富强而努力奋斗。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弘扬爱国主义精神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倡导民族自信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他的作品还积极传承和弘扬中华民族优秀的传统文化，如尊老爱幼、勤劳善良、重情重义等。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老舍散文通过展现民族文化的独特魅力和价值，倡导人们树立民族自信心和自豪感。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弘扬民族精神，传承优秀文化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讴歌人性之美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老舍散文中塑造了许多具有高尚品德和美好心灵的人物形象，赞美了人性的善良、真诚和美好。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呼唤人间真情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他的作品还通过描绘人与人之间真挚的情感交流，呼唤人们珍惜亲情、友情和爱情等人间真情。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倡导社会和谐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老舍散文倡导人与人之间的和谐共处，呼吁社会多一些宽容、理解和关爱，少一些冷漠、自私和仇恨。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倡导人性之美，呼唤人间真情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艺术手法赏析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老舍散文中常常运用幽默诙谐的语言，让读者在轻松愉快的氛围中感受到作者的智慧与才情。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他善于从日常生活中挖掘出富有喜剧色彩的细节，通过夸张、讽刺等手法加以表现，令人捧腹大笑。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老舍的幽默并非简单的插科打诨，而是蕴含着深刻的社会批判和人性揭示，让人在笑声中思考人生。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幽默诙谐，妙趣横生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他善于运用生动的比喻、拟人等修辞手法，将抽象的事物具象化，增强了作品的艺术感染力。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老舍还善于捕捉人物内心的微妙变化，通过心理描写展现人物的个性和情感，使人物形象更加立体丰满。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10" b="190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9145" b="2914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老舍散文注重细节描写，通过对人物、景物、事件的细致刻画，使读者仿佛置身于作品所描绘的世界中。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细腻入微，刻画生动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意境深远，韵味无穷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老舍散文的意境深远，常常通过对自然景物和人文景观的描绘，营造出一种独特的氛围和情调。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他善于运用象征、隐喻等手法，将个人的情感体验升华为具有普遍意义的哲理思考，使作品具有深厚的文化内涵。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老舍散文的语言简练而富有韵味，读来朗朗上口，令人回味无穷。他的文字既有古典文学的典雅之美，又不失现代文学的清新自然之风。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https://d.book118.com/568004123021006033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2024-09-10T23:08:54.461</cp:lastPrinted>
  <dcterms:created xsi:type="dcterms:W3CDTF">2024-09-10T15:08:54Z</dcterms:created>
  <dcterms:modified xsi:type="dcterms:W3CDTF">2024-09-10T15:08:56Z</dcterms:modified>
</cp:coreProperties>
</file>