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E8AF5-32FD-4D4E-80F3-3FD3567C3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BE2F8-BF8A-4FE1-BCF9-7265FDA75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1D21C-3D6F-4816-A80B-5F79F336C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3A9FD-46A5-47CA-8B6E-475B217DA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5B652-8AF5-408C-9BB9-1443317B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E0EB6B-3289-4FA6-86EC-6BE2B45D0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A973B-038E-4E40-99AA-EEBAE7148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869A7-4493-459A-B73D-63439F997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DB2C4-81F0-4EB3-9E09-849B23AC9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C1719-A995-45BF-A723-91137FE3C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421E2-012A-4AD5-A230-274EC1FA1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0606603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儿科门诊雾化吸入护理实践专家共识解读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雾化吸入治疗概述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雾化吸入设备选择与使用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药物选择与配伍禁忌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雾化吸入治疗概述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雾化吸入治疗是指通过雾化装置将药液分散成微小的雾滴或微粒，使其悬浮于气体中，并进入呼吸道及肺内，达到洁净气道、湿化气道、局部治疗及全身治疗的目的。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雾化吸入治疗定义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雾化吸入治疗是利用气体射流原理，将水滴撞击成微小雾滴悬浮于气体中，形成气溶胶而输入呼吸道内。吸入时，宝宝只需保持平静呼吸，即可使药物直接作用于呼吸道和肺部，发挥治疗作用。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雾化吸入治疗原理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雾化吸入治疗定义与原理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雾化吸入治疗在儿科门诊应用广泛，已成为治疗儿童呼吸道疾病的重要手段之一。随着雾化技术的不断发展和完善，其在儿科门诊的应用也越来越普及。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雾化吸入治疗具有作用直接、起效快、用药量少、副作用小等优点，特别适用于儿童这一特殊人群。通过雾化吸入治疗，可以有效缓解儿童呼吸道疾病的症状，缩短病程，提高治愈率，对儿童健康具有重要意义。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儿科门诊应用现状及意义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69" r="22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近年来，随着雾化吸入治疗在儿科门诊的广泛应用，其操作规范、用药安全等问题也日益受到关注。为了规范儿科门诊雾化吸入治疗操作，提高用药安全性，保障儿童健康，有必要制定相关专家共识。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儿科门诊雾化吸入护理实践专家共识，旨在规范儿科门诊雾化吸入治疗操作流程，明确用药指征和剂量，提高护理人员对雾化吸入治疗的认知和操作水平，从而保障儿童在接受雾化吸入治疗时的安全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专家共识制定背景与目的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雾化吸入设备选择与使用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利用压缩机将药液雾化成微小颗粒，药物颗粒直径较小，可深入肺部，适用于下呼吸道疾病治疗。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压缩雾化器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超声雾化器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网式雾化器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利用超声波将药液雾化成微小颗粒，药物颗粒直径相对较大，更适合于上呼吸道疾病治疗。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通过振动网片将药液雾化成微小颗粒，具有便携、无噪音等优点，适用于家庭使用。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雾化器类型及特点比较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正确选择和使用雾化器方法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根据病情选择雾化器类型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根据患儿病情和需要治疗的呼吸道部位选择合适的雾化器类型。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正确配制药液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按照医嘱正确配制药液，注意药物的稀释比例和总量。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正确使用雾化器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将雾化器与面罩或口含器连接，患儿采取正确姿势进行雾化吸入，注意吸入时间和频率。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患儿不配合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对于年龄较小的患儿，可以采取哄逗、安抚等方式使其配合治疗；对于年龄较大的患儿，可以解释治疗的重要性和必要性，鼓励其积极配合。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雾化器不出雾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检查电源是否接通、雾化器是否损坏、药液是否配制正确等，如有问题及时解决。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如患儿在雾化吸入过程中出现过敏反应，应立即停止治疗并报告医生，采取相应措施处理。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药物选择与配伍禁忌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具有抗炎、抗过敏、抗水肿等作用，常用于治疗哮喘、慢性阻塞性肺疾病等。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可松弛支气管平滑肌，扩张支气管，改善通气，常用于治疗支气管哮喘、喘息性支气管炎等。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支气管舒张剂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可促进痰液排出，降低痰液黏稠度，常用于治疗呼吸道感染、急慢性支气管炎等。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祛痰药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常用药物种类及作用机制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药物配伍原则与禁忌事项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配伍原则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根据患者病情和药物性质，合理选择药物进行配伍，以达到协同增效、减少不良反应的目的。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禁忌事项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避免将不同种类的药物混合在一起使用，以免发生药物相互作用或不良反应；同时注意药物的酸碱度、渗透压等性质，避免对患者造成刺激或损伤。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在治疗过程中，根据患者病情变化和药物反应情况，及时调整治疗方案，以达到最佳治疗效果。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对于特殊人群，如老年人、儿童、孕妇等，应特别注意药物选择和剂量调整，以确保治疗安全有效。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根据患者病情、年龄、体重等因素，制定个体化的治疗方案，包括药物种类、剂量、使用频率等。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个体化治疗方案制定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护理操作规范与技巧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https://d.book118.com/568006066032006037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2024-09-16T22:40:01.677</cp:lastPrinted>
  <dcterms:created xsi:type="dcterms:W3CDTF">2024-09-16T14:40:01Z</dcterms:created>
  <dcterms:modified xsi:type="dcterms:W3CDTF">2024-09-16T14:40:03Z</dcterms:modified>
</cp:coreProperties>
</file>