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49F3F-9953-4729-A59C-1D820F7F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D498-83C0-40FF-9357-DA2500EAF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B47B3-E6D2-4E0C-A58C-5B893D51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B4723-1E71-4D2B-B790-34B3CA10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CBC28-8E90-4B1B-99C5-5E55AE31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ECD5D-81AF-4017-A0BB-8D656FE9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6F0F8-30F9-4E18-8FFD-6AFD0C4E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AB08B-9B51-4380-B47F-3F31DB7CA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3D5F2-3153-45E6-8490-3AC26106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DEF4A-05D3-414E-9410-29A47C093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D87FD-AEE9-4B50-8840-D3245EF4A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7032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施工现场临时用电的临时用电箱选择和安装方法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临时用电箱选择与配置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临时用电箱安装与接线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临时用电箱使用与维护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安全防护措施与应急处理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临时用电箱概述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临时用电箱是施工现场临时用电系统中的重要组成部分，用于分配、控制和保护电能。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确保施工现场用电安全、稳定、高效，防止电气事故，保障施工人员的生命财产安全。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用于电能的分配和控制，具有多种保护功能，如过载、短路等。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用于控制机械设备的启动、停止等操作，具有远程控制功能。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为施工现场提供照明电源，具有节能环保、亮度高等特点。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选用原则与注意事项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选用原则：根据施工现场的实际情况和用电需求，选择适合的临时用电箱类型、规格和配置。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确保临时用电箱符合国家标准和行业规范。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选用具有优良防护性能、稳定可靠的用电箱，确保用电安全。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考虑节能环保因素，优先选择高效、低能耗的用电箱。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考虑用电负荷、设备数量、用电距离等因素，合理选择用电箱的容量和配置。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施工现场临时用电需求分析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如塔吊、履带吊、混凝土搅拌站等，需要高电压、大电流的电源供应。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大型施工机械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如钢筋加工机械、木工机械、电焊机等，需要稳定的电源供应。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中小型施工设备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如电钻、电锤、切割机等，需要便携式的电源供应。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电动工具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施工设备用电需求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包括临时照明和局部照明，需要安全可靠的电源供应。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如宿舍、办公室、厨房等场所的用电，需要满足基本的生活用电需求。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照明及生活用电需求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生活用电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施工现场照明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为应对突发情况，需要提供应急电源，如发电机等。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应急电源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如施工电梯、升降机等特殊设备，需要满足特定的用电需求。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特殊设备用电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为确保用电安全，需要采取相应的防护措施，如漏电保护、过载保护等。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临时用电安全防护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其他特殊用电需求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临时用电箱选择与配置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根据施工现场所使用的机械设备、照明设备等用电设备的类型和数量，选择适合的临时用电箱类型，如配电箱、控制箱等。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施工现场用电设备类型和数量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根据施工现场的用电负荷大小和特性，如用电设备的功率、电压等级、电流大小等，选择适合的临时用电箱规格和参数。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用电负荷大小和特性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根据施工现场的环境和安全要求，如防水、防尘、防火等要求，选择具有相应防护等级的临时用电箱。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环境和安全要求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根据需求选择合适的电箱类型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用电设备总容量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统计施工现场所有用电设备的总容量，以此为基础确定临时用电箱的容量。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回路数和开关设备配置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根据用电设备的分组和控制要求，确定临时用电箱的回路数和开关设备配置。每个回路应配置相应的保护装置，如断路器、熔断器等。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备用回路和容量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考虑施工现场可能的用电设备增加或临时用电需求，适当配置备用回路和容量。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确定电箱容量及回路数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https://d.book118.com/568007032101006032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2024-09-10T04:25:51.776</cp:lastPrinted>
  <dcterms:created xsi:type="dcterms:W3CDTF">2024-09-09T20:25:51Z</dcterms:created>
  <dcterms:modified xsi:type="dcterms:W3CDTF">2024-09-09T20:25:53Z</dcterms:modified>
</cp:coreProperties>
</file>