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715E0-2975-48D2-A151-40040A73E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5310F-A4AE-45AA-AA0B-8095AE6D4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67602-F34C-4065-9FFF-B0AC1FA1D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08961-0A7F-41C8-83D9-2C6DC85EE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D605AC-F142-4138-8241-51B23C6CC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7B7AF-9079-4978-BBCE-D27646C3C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583C8-F48B-4676-9E3F-26D50904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4C0DC-091F-4E9C-BFC9-549118ECE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8A288-FE8E-4998-8C23-4ECC3DA69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F30DA-1081-4D5F-B6B6-AB6B73C79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C74A8-3E2E-4F9D-9D6C-4CE57ECB4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706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心理危机评估在自闭症干预中的应用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心理危机评估理论与方法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自闭症患者心理危机现状分析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心理危机评估在自闭症干预中应用实践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通过心理危机评估，可以及时发现自闭症患者的心理问题，采取相应的干预措施，从而提高患者的生活质量。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提高自闭症患者的生活质量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心理危机评估可以帮助自闭症患者更好地适应社会环境，减少社会排斥和歧视，促进患者的社会融入。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促进自闭症患者的社会融入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心理危机评估作为自闭症干预的重要手段，可以为自闭症的研究和治疗提供有价值的参考，推动相关领域的发展。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推动自闭症研究和治疗的发展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心理危机评估的定义和原理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介绍心理危机评估的概念、原理和方法，以及其在自闭症干预中的意义和作用。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自闭症患者的心理特点和危机表现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阐述自闭症患者的心理特点和常见的心理危机表现，如情绪问题、行为问题、社交问题等。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心理危机评估在自闭症干预中的实践应用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详细介绍心理危机评估在自闭症干预中的具体实践应用，包括评估流程、评估工具、评估结果解读和干预措施制定等方面。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心理危机评估的效果评价和展望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对心理危机评估在自闭症干预中的效果进行评价，并探讨未来的研究方向和发展趋势。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22" b="60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自闭症是一种神经发育障碍，主要表现为社交沟通障碍、重复刻板行为及兴趣狭窄等特征。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自闭症通常在儿童早期出现症状，且症状会随着年龄增长而发生变化。患者可能存在不同程度的智力障碍、学习困难和行为问题。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708" r="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神经生物学机制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自闭症患者的大脑结构和功能存在异常，包括神经元连接异常、神经递质失衡等。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研究表明，自闭症与遗传有密切关系，多个基因变异可能增加患病风险。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孕期和围产期某些环境因素如感染、药物使用、化学物质暴露等也可能与自闭症的发生有关。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自闭症患者往往难以与他人建立正常的人际关系，缺乏眼神交流、面部表情和肢体语言等非言语沟通能力。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社交沟通障碍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患者可能表现出重复、刻板的行为模式，如反复拍打物体、排列物品等。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重复刻板行为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自闭症患者通常对特定领域或事物表现出异常强烈的兴趣，而对其他事物则可能漠不关心。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兴趣狭窄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根据症状的严重程度和智力水平，自闭症可分为高功能自闭症、阿斯伯格综合征等不同类型。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心理危机评估理论与方法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心理危机是指个体在面临重大问题或遭遇紧急情况时，由于无法有效应对而产生的心理失衡状态。在自闭症患者中，心理危机可能表现为情绪失控、行为异常、自我伤害或攻击他人等。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、严重程度和持续时间等因素，心理危机可分为急性危机和慢性危机。急性危机通常指突然发生的、需要立即干预的紧急情况，如自闭症患者的突发性情绪失控或行为异常；而慢性危机则是指长期存在的、逐渐恶化的心理问题，如自闭症患者的社交障碍和沟通困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可采用定量和定性两种方法。定量方法主要运用标准化的心理测验和量表，对自闭症患者的心理状况进行客观评估；定性方法则通过深入访谈、观察和行为分析等手段，全面了解患者的心理状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危机评估工具包括症状自评量表、抑郁自评量表、焦虑自评量表等，这些量表可以帮助评估者了解自闭症患者的情绪状态、焦虑程度和抑郁症状等。此外，针对自闭症患者的特殊需求，还可以使用自闭症行为评定量表、社交反应量表等专用工具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https://d.book118.com/568007065015006032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2024-09-09T08:40:58.472</cp:lastPrinted>
  <dcterms:created xsi:type="dcterms:W3CDTF">2024-09-09T00:40:58Z</dcterms:created>
  <dcterms:modified xsi:type="dcterms:W3CDTF">2024-09-09T00:41:00Z</dcterms:modified>
</cp:coreProperties>
</file>