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7FEC1-946B-474D-88AE-B32466C26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9C3E3-4B44-4727-94B6-B32E0A7FC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F3113-E728-4867-A93C-2A96BC0AD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BA47A-7736-46CA-840C-3DB8B2EFC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3A1104-1306-44B8-B45E-2F91D9CAB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92C3FB-D615-4EC1-A509-F1D85D664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C772C8-AAE4-4E57-8A2E-D33B98C56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A5640-398E-450E-A2EC-29B3900C9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EA6DB-1063-4D1E-99B8-D0D88839D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67E32-73D3-4098-AB5A-AE99B7EC6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C4B2D-2C6E-4C6F-A856-37658787C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10017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垃圾分类的志愿者服务与参与案例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志愿者服务在垃圾分类中作用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各地垃圾分类志愿者服务实践案例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企业参与垃圾分类志愿者服务案例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社会组织在垃圾分类中作用及案例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随着城市化进程加速，垃圾产量逐年攀升，给环境带来巨大压力。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垃圾产量巨大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目前，大部分垃圾仍采用填埋、焚烧等简单处理方式，资源浪费严重，环境污染问题突出。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虽然政府和社会各界积极推动垃圾分类，但公众对垃圾分类的重要性和必要性认识不足，参与度不高。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公众意识薄弱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通过学校、社区、媒体等多渠道开展环保教育，提高公众环保意识。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环保教育普及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环保公益活动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环保榜样引领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组织各类环保公益活动，如垃圾分类知识讲座、环保创意比赛等，激发公众对环保的热情和参与度。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评选表彰环保先进个人和集体，树立环保榜样，带动更多人关注和参与环保事业。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环保理念推广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政府政策引导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各级政府出台相关政策法规，明确垃圾分类的目标、原则、责任和措施，为垃圾分类提供有力保障。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法律法规约束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制定和完善垃圾分类相关法律法规，对违反规定的行为进行处罚和纠正，确保垃圾分类工作有法可依、有章可循。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经济激励措施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通过税收、补贴等经济手段激励企业和个人积极参与垃圾分类和资源回收利用，推动垃圾减量化和资源化。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志愿者服务在垃圾分类中作用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志愿者通过发放宣传资料、现场讲解等方式，向居民普及垃圾分类的重要性和具体分类方法。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宣传垃圾分类知识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志愿者在垃圾投放点指导居民进行正确的垃圾分类，解答居民在分类过程中的疑问。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引导居民正确分类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通过持续的宣传和引导，增强居民的环保意识和责任感，让更多人参与到垃圾分类中来。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提高居民环保意识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宣传引导，提高居民意识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监督分类过程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志愿者在垃圾投放点监督居民的垃圾分类行为，确保分类的准确性和有效性。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协助制定分类方案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志愿者可以协助相关部门制定科学合理的垃圾分类方案，确保分类工作有序进行。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反馈分类问题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志愿者将分类过程中出现的问题及时向相关部门反馈，促进问题的及时解决。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583" r="135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625" r="15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协助管理，确保分类效果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志愿者自身要严格遵守垃圾分类规定，做好分类投放的示范。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带头践行垃圾分类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志愿者通过自己的行为影响和带动身边的人参与到垃圾分类中来，形成良好的社会氛围。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带动身边人参与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志愿者可以将自己在垃圾分类中的经验和做法分享给其他人，促进垃圾分类工作的推广和普及。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分享经验与做法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示范带动，树立良好榜样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各地垃圾分类志愿者服务实践案例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绿色账户制度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上海市推出“绿色账户”制度，鼓励居民参与垃圾分类，通过正确分类投放垃圾获得积分，积分可兑换生活用品或社区服务。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志愿者服务与指导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在垃圾分类投放点，志愿者为居民提供分类指导，确保垃圾正确投放，同时宣传垃圾分类的重要性和意义。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社区合作与参与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社区组织、物业公司和志愿者团队紧密合作，共同推进垃圾分类工作，提高居民参与度和分类准确率。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上海：“绿色账户”激励机制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宣传与教育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志愿者通过现场指导、宣传册、海报等多种形式，向居民普及垃圾分类知识，提高居民分类意识。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监督与反馈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志愿者对居民垃圾分类情况进行监督，发现问题及时反馈并协助解决，促进垃圾分类工作的持续改进。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桶前值守制度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北京市实施“桶前值守”行动，志愿者在垃圾桶前指导居民进行垃圾分类，确保垃圾投放正确。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北京：“桶前值守”行动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https://d.book118.com/568010017006006031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2024-09-07T17:15:36.804</cp:lastPrinted>
  <dcterms:created xsi:type="dcterms:W3CDTF">2024-09-07T09:15:36Z</dcterms:created>
  <dcterms:modified xsi:type="dcterms:W3CDTF">2024-09-07T09:15:38Z</dcterms:modified>
</cp:coreProperties>
</file>