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F2B86-1808-49BD-8982-3A7E5351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5C016-3712-4AD0-B16D-15976B77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E1F74-AB64-49DC-B442-40A343E5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36A22-ACC1-417A-BF73-A98A56CB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AC248-80CF-4582-9620-DD007D94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A80B8-2D38-4AB8-8AA7-A008D394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BB4AE-E214-4AF1-954F-73681E7C9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E86C2-E148-4647-8401-3E72DED3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92C8F-566E-4FF6-A6A4-5E18E1DA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585D1-7D7E-4DF3-B1FD-86B491A6F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EB1A9-29AB-4384-824E-358129A4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1001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游戏娱乐行业品牌推广培训打造知名与受欢迎品牌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游戏娱乐行业现状及趋势分析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品牌定位与核心价值传递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内容营销与社交媒体运营策略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线上线下活动策划与执行技巧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广告投放策略及效果评估方法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粉丝互动与忠诚度提升途径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游戏娱乐行业规模逐年扩大，成为全球最具价值的产业之一。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随着科技的发展和普及，游戏娱乐行业增长率持续保持高位。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新兴市场如虚拟现实、增强现实等领域为行业增长带来新的动力。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游戏用户群体年轻化，以90后和00后为主力军。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用户地域分布广泛，全球市场均有涉及。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用户对游戏品质和服务的要求不断提高，对游戏体验的期望值增加。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头部游戏厂商占据市场主导地位，但中小游戏厂商也在逐渐崛起。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游戏类型和题材多样化，满足不同用户群体的需求。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国内外游戏厂商竞争激烈，市场份额争夺战持续进行。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游戏娱乐行业将继续保持快速增长，市场规模有望进一步扩大。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随着5G、云计算等技术的发展，游戏娱乐行业将迎来新的发展机遇。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游戏厂商将更加注重用户体验和服务质量，提升品牌形象和口碑。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游戏娱乐行业将与其他领域进行更多跨界合作，拓展新的商业模式和盈利点。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品牌定位与核心价值传递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确定品牌属性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了解目标受众的需求、喜好和消费习惯，为品牌定位提供基础。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研究竞争对手的品牌定位、产品特点和市场策略，寻找差异化点。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根据目标受众和竞争对手分析，明确品牌的核心属性，如创新、专业、可靠等。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通过市场调研、用户反馈等方式，发现品牌对目标受众的独特价值。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识别品牌价值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将品牌价值升华为品牌理念，如追求卓越、创造快乐等，为品牌赋予灵魂。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提炼品牌理念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通过讲述品牌背后的故事，让目标受众更深入地了解品牌，产生共鸣。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传播品牌故事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运用独特的色彩、图形、字体等视觉元素，打造易于识别的品牌形象。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设计独特视觉元素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创造品牌口号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设计简洁有力、易于记忆的品牌口号，传达品牌的核心信息。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确保在各种传播渠道上保持品牌形象的一致性，加深受众对品牌的印象。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构建独特品牌形象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通过研发新产品、提供特色服务等方式，与竞争对手形成差异化。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创新产品与服务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为目标受众创造独特的消费体验，如定制化服务、互动式娱乐等。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打造独特体验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在品牌传播中突出品牌的个性特点，如时尚、前卫、传统等，形成独特的品牌风格。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强化品牌个性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实现品牌差异化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内容营销与社交媒体运营策略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内容类型多样化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保持内容更新频率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强化品牌价值观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优质内容创作与发布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了解目标受众的兴趣、需求和消费习惯，创作符合其口味的内容。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创作图文、视频、音频等多种形式的内容，以满足不同受众的需求。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在内容中传递品牌的核心价值观和理念，提升受众对品牌的认同感和忠诚度。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定期发布新的内容，保持受众对品牌的关注度和兴趣。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社交媒体平台选择及运营规划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根据目标受众的特点和喜好，选择合适的社交媒体平台进行品牌推广。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制定社交媒体运营计划，包括内容发布、互动回复、活动策划等，确保品牌推广的一致性和有效性。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定期分析社交媒体平台的数据，了解受众的行为和兴趣，优化运营策略。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与KOL合作的方式可以包括产品试用、内容共创、直播推广等，以提高品牌曝光度和知名度。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寻找合适的KOL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根据品牌定位和目标受众，寻找具有影响力和号召力的KOL进行合作。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分析KOL合作的效果和数据，不断优化合作策略，提高投资回报率。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KOL合作与网红经济利用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https://d.book118.com/568011001024006037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2024-09-16T21:20:55.751</cp:lastPrinted>
  <dcterms:created xsi:type="dcterms:W3CDTF">2024-09-16T13:20:55Z</dcterms:created>
  <dcterms:modified xsi:type="dcterms:W3CDTF">2024-09-16T13:20:58Z</dcterms:modified>
</cp:coreProperties>
</file>