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37B6536-456A-4C88-9C02-3C3AD77AB7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1946035-176B-4EE7-ABAB-B590226F8F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AE00A51-06B6-41CA-93E9-AB33649F043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674F70A-946D-452C-8740-7A0BB95F72A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D1AEB02-C3C6-4BA1-BDE0-61E5F701EBF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8543483-B502-4F65-9BAF-845DA7779A8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CE7205A-8007-42A2-A71F-77316699F31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81C4827-6D1E-47BB-B669-548D9759BF8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63EF5CC-CD36-4959-A610-87099AAEE02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7519F5C-1D2C-4CE3-99F3-AF9CD6EDED9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D4A7D18-7AE9-46F3-AB61-34FA38E95D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68011013014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372750"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lumMod val="60000"/>
                    <a:lumOff val="40000"/>
                    <a:alpha val="100000"/>
                  </a:schemeClr>
                </a:solidFill>
                <a:latin typeface="Microsoft Yahei"/>
                <a:ea typeface="Microsoft Yahei"/>
                <a:cs typeface="Microsoft Yahei"/>
              </a:rPr>
              <a:t>水利工程验收规范与国家工程评审的关联</a:t>
            </a:r>
          </a:p>
        </p:txBody>
      </p:sp>
      <p:sp>
        <p:nvSpPr>
          <p:cNvPr id="3" name="TextBox 3"/>
          <p:cNvSpPr txBox="1"/>
          <p:nvPr/>
        </p:nvSpPr>
        <p:spPr>
          <a:xfrm>
            <a:off x="1219200" y="420624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lumMod val="60000"/>
                    <a:lumOff val="40000"/>
                    <a:alpha val="100000"/>
                  </a:schemeClr>
                </a:solidFill>
                <a:latin typeface="Microsoft Yahei"/>
                <a:ea typeface="Microsoft Yahei"/>
                <a:cs typeface="Microsoft Yahei"/>
              </a:rPr>
              <a:t>汇报人：</a:t>
            </a:r>
          </a:p>
        </p:txBody>
      </p:sp>
      <p:sp>
        <p:nvSpPr>
          <p:cNvPr id="4" name="TextBox 4"/>
          <p:cNvSpPr txBox="1"/>
          <p:nvPr/>
        </p:nvSpPr>
        <p:spPr>
          <a:xfrm>
            <a:off x="1219200" y="469392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lumMod val="60000"/>
                    <a:lumOff val="40000"/>
                    <a:alpha val="100000"/>
                  </a:schemeClr>
                </a:solidFill>
                <a:latin typeface="Microsoft Yahei"/>
                <a:ea typeface="Microsoft Yahei"/>
                <a:cs typeface="Microsoft Yahei"/>
              </a:rPr>
              <a:t>汇报时间：</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水利工程验收规范概述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国家工程评审概述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水利工程验收规范与国家工程评审的关联</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水利工程验收规范与国家工程评审的实际应用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结论与建议</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lumMod val="60000"/>
                    <a:lumOff val="40000"/>
                    <a:alpha val="100000"/>
                  </a:schemeClr>
                </a:solidFill>
                <a:latin typeface="Microsoft Yahei"/>
                <a:ea typeface="Microsoft Yahei"/>
                <a:cs typeface="Microsoft Yahei"/>
              </a:rPr>
              <a:t>01</a:t>
            </a:r>
          </a:p>
        </p:txBody>
      </p:sp>
      <p:sp>
        <p:nvSpPr>
          <p:cNvPr id="3" name="TextBox 3"/>
          <p:cNvSpPr txBox="1"/>
          <p:nvPr/>
        </p:nvSpPr>
        <p:spPr>
          <a:xfrm>
            <a:off x="1219200" y="2926080"/>
            <a:ext cx="881238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lumMod val="60000"/>
                    <a:lumOff val="40000"/>
                    <a:alpha val="100000"/>
                  </a:schemeClr>
                </a:solidFill>
                <a:latin typeface="Microsoft Yahei"/>
                <a:ea typeface="Microsoft Yahei"/>
                <a:cs typeface="Microsoft Yahei"/>
              </a:rPr>
              <a:t>水利工程验收规范概述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水利工程验收规范由国家相关部门组织制定，经过广泛征求意见和反复修订，以确保规范的科学性和实用性。</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水利工程验收规范以国家法律法规和行业标准的形式发布，要求所有水利工程必须按照规范进行验收。</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验收规范的制定与实施</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实施方式</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制定过程</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统一验收标准</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验收规范的实施有助于统一水利工程的验收标准，避免因不同地区或不同单位采用的标准不一致而导致工程质量参差不齐。</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提高工程效益</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通过规范验收程序和标准，有助于提高水利工程的效益，确保工程能够长期稳定运行，发挥应有的作用。</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保障工程质量</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通过制定和实施验收规范，确保水利工程的质量符合国家和行业的标准，保障工程的安全性和稳定性。</a:t>
            </a:r>
          </a:p>
        </p:txBody>
      </p:sp>
      <p:pic>
        <p:nvPicPr>
          <p:cNvPr id="10" name="Picture 10"/>
          <p:cNvPicPr>
            <a:picLocks noChangeAspect="1"/>
          </p:cNvPicPr>
          <p:nvPr/>
        </p:nvPicPr>
        <p:blipFill>
          <a:blip r:embed="rId2"/>
          <a:srcRect l="23417" r="23417"/>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验收规范的目的和意义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4294" b="4294"/>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水利工程验收规范规定了工程验收的程序，包括初步验收、竣工验收等阶段，以及各阶段应完成的任务和要求。</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验收程序</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规范中明确了水利工程的各项验收标准，包括工程外观、结构、设备安装、运行调试等方面的要求。</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验收标准</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规范要求对水利工程的质量进行全面评估，包括对施工过程、材料、设备等方面的质量检测和评价。</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质量评估</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规范还涉及水利工程的安全管理要求，包括对施工安全、运行安全等方面的规定和要求。</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安全管理</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验收规范的主要内容</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lumMod val="60000"/>
                    <a:lumOff val="40000"/>
                    <a:alpha val="100000"/>
                  </a:schemeClr>
                </a:solidFill>
                <a:latin typeface="Microsoft Yahei"/>
                <a:ea typeface="Microsoft Yahei"/>
                <a:cs typeface="Microsoft Yahei"/>
              </a:rPr>
              <a:t>02</a:t>
            </a:r>
          </a:p>
        </p:txBody>
      </p:sp>
      <p:sp>
        <p:nvSpPr>
          <p:cNvPr id="3" name="TextBox 3"/>
          <p:cNvSpPr txBox="1"/>
          <p:nvPr/>
        </p:nvSpPr>
        <p:spPr>
          <a:xfrm>
            <a:off x="1219200" y="2926080"/>
            <a:ext cx="881238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lumMod val="60000"/>
                    <a:lumOff val="40000"/>
                    <a:alpha val="100000"/>
                  </a:schemeClr>
                </a:solidFill>
                <a:latin typeface="Microsoft Yahei"/>
                <a:ea typeface="Microsoft Yahei"/>
                <a:cs typeface="Microsoft Yahei"/>
              </a:rPr>
              <a:t>国家工程评审概述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结论与公示</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评审机构对评审报告进行审查，形成结论，并向社会公示。</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报告编制</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评审专家组根据现场评审情况，编写评审报告，提出意见和建议。</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现场评审</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评审专家组到工程现场进行实地考察，与相关人员进行交流，了解工程实际情况。</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申请与受理</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申请人向评审机构提交申请，评审机构对申请进行审查，决定是否受理。</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评审准备</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评审机构组建评审专家组，制定评审计划，收集相关资料。</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国家工程评审的流程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6589" r="16589"/>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7511" r="17511"/>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通过国家工程评审，确保水利工程建设质量符合国家相关标准和规范要求。</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保障工程质量</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通过国家工程评审，优化工程建设方案，提高投资效益。</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提高投资效益</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国家工程评审鼓励技术创新和科技进步，推动水利工程建设行业的技术进步。</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促进技术创新</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国家工程评审是水利工程建设行业管理的重要手段，有助于规范市场秩序，提高行业管理水平。</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加强行业管理</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国家工程评审的目的和意义</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2083" r="22083"/>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对水利工程的设计、施工、检测等环节进行技术审查，确保工程技术符合相关标准和规范要求。</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工程技术评审</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工程质量管理</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工程进度管理</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工程投资管理</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对水利工程建设质量进行全面检查，包括原材料、设备、施工过程、验收等环节的质量控制。</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对水利工程建设进度进行监控和管理，确保工程按计划顺利进行。</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对水利工程建设投资进行审查和管理，确保投资合理使用和有效控制。</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国家工程评审的主要内容</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lumMod val="60000"/>
                    <a:lumOff val="40000"/>
                    <a:alpha val="100000"/>
                  </a:schemeClr>
                </a:solidFill>
                <a:latin typeface="Microsoft Yahei"/>
                <a:ea typeface="Microsoft Yahei"/>
                <a:cs typeface="Microsoft Yahei"/>
              </a:rPr>
              <a:t>03</a:t>
            </a:r>
          </a:p>
        </p:txBody>
      </p:sp>
      <p:sp>
        <p:nvSpPr>
          <p:cNvPr id="3" name="TextBox 3"/>
          <p:cNvSpPr txBox="1"/>
          <p:nvPr/>
        </p:nvSpPr>
        <p:spPr>
          <a:xfrm>
            <a:off x="1219200" y="2926080"/>
            <a:ext cx="881238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lumMod val="60000"/>
                    <a:lumOff val="40000"/>
                    <a:alpha val="100000"/>
                  </a:schemeClr>
                </a:solidFill>
                <a:latin typeface="Microsoft Yahei"/>
                <a:ea typeface="Microsoft Yahei"/>
                <a:cs typeface="Microsoft Yahei"/>
              </a:rPr>
              <a:t>水利工程验收规范与国家工程评审的关联</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458" r="1645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保障工程质量</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通过验收规范对工程质量的严格要求，确保水利工程的安全性和稳定性。</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明确评审标准</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验收规范为工程评审提供了明确的标准和依据，确保评审工作的规范性和公正性。</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提高评审效率</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验收规范对工程细节和质量要求进行了规定，有助于评审专家快速判断工程是否符合要求。</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验收规范对国家工程评审的影响</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反馈实践经验</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评审专家通过实践经验为验收规范提供修订建议，不断完善规范内容。</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引导发展方向</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国家工程评审结果可反映当前水利工程技术的发展趋势，为验收规范的制定提供参考。</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强化监管力度</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通过国家工程评审，加强对验收规范的执行和监管，确保规范的有效实施。</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国家工程评审对验收规范的指导作用</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https://d.book118.com/568011013014006044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1A004F"/>
      </a:lt1>
      <a:dk2>
        <a:srgbClr val="EDE5FF"/>
      </a:dk2>
      <a:lt2>
        <a:srgbClr val="000000"/>
      </a:lt2>
      <a:accent1>
        <a:srgbClr val="9970FC"/>
      </a:accent1>
      <a:accent2>
        <a:srgbClr val="6C51FF"/>
      </a:accent2>
      <a:accent3>
        <a:srgbClr val="3F00C2"/>
      </a:accent3>
      <a:accent4>
        <a:srgbClr val="FF6CE0"/>
      </a:accent4>
      <a:accent5>
        <a:srgbClr val="FF8CE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2024-09-23T23:12:57.165</cp:lastPrinted>
  <dcterms:created xsi:type="dcterms:W3CDTF">2024-09-23T15:12:57Z</dcterms:created>
  <dcterms:modified xsi:type="dcterms:W3CDTF">2024-09-23T15:12:59Z</dcterms:modified>
</cp:coreProperties>
</file>