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8A38AD-2C88-4339-99F7-C628D16F735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48558-27CD-4D26-84D2-88C45BB5C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78865-EB5A-4433-8C21-7531C71A0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46A5A-C24D-444A-A2BC-81C57552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F86D0-EF24-4479-A3BE-30A505BB3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DB705-3A44-4046-824B-3A4663833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A5D7AC-97C6-4DDB-9265-0542AE7A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7BCA8-3605-43AF-A17F-FAC32108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59F3A-A26A-4107-8B97-F39FBF65B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E369E-EC4E-4C36-8B2C-8B01EA9A1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7C05A-0BB4-4460-B4A0-DC0E42AE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FE76D-19D9-4B6A-8EB1-CE1A1D65B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267888-0589-431C-8EAE-8B33133DE8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2B741D7-8ED4-4A93-B331-08A4935673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1103006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工作汇报与风险评估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工作汇报工作进展与完成情况于目标风险评估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工作规划与目标设定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工作执行与监督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工作成果评估与效果反馈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风险管理与问题解决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工作汇报工作进展与完成情况于目标风险评估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工作汇报工作进展与完成情况于目标风险评估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简介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工作项目的背景和重要性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背景介绍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本次汇报内容的结构和重点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内容结构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分析项目目标设定与实际完成情况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目标设定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总结阶段一工作的主要成果和问题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主要成果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项目阶段一工作进展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在项目阶段一中，我们进行了对比分析项目目标设定与实际完成情况，发现了一些问题和挑战。尽管如此，我们成功取得了一些重要的成果，为项目的后续发展奠定了基础。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项目阶段一风险评估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在项目阶段一的风险评估中，我们针对可能出现的问题和挑战进行了分析和探讨。通过识别和评估潜在风险，我们制定了相应的风险应对措施，以确保项目的顺利进行。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项目阶段一总结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总结阶段一的工作进展与完成情况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工作进展总结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分享团队在阶段一中的经验和教训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总结过程中遇到的问题和经验教训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问题总结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挖掘问题根源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提出解决方案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下阶段计划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制定下一阶段的工作计划和目标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明确责任人和时间节点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提升团队绩效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总结反思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成果回顾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总结阶段一的主要成果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分析工作进展中的亮点和不足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工作规划与目标设定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工作规划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具体目标和计划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设定下一阶段工作的具体目标和计划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时间表和任务分配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制定可行的工作时间表和任务分配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进展追踪和调整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追踪工作进展并及时调整计划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目标设定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目标设定是一个项目成功的关键因素，通过明确的项目目标和绩效指标，团队成员可以明确工作方向，努力达成目标。确定达成目标的关键步骤和时间节点，可以帮助团队合理安排时间，高效完成工作任务。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风险评估和预测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制定风险管理策略和方案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风险管理策略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目标设定总结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明确项目目标和绩效指标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确定关键步骤和时间节点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持续更新目标进度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评估和预测可能出现的风险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制定风险管理策略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应对各种风险情况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关键因素和措施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领导支持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资源调配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工作规划与目标设定总结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工作规划总结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明确具体目标和计划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合理安排时间表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追踪工作进展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工作执行与监督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在工作执行阶段，需要对下一阶段工作的执行计划和流程进行详细分析，以确保团队成员按计划高效完成任务。团队领导应及时调整工作计划，以适应变化的情况，并注重团队合作和沟通的重要性。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监督与反馈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建立明确的监督流程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设定有效监督机制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保持与团队成员及时沟通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建立反馈渠道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确保工作顺利进行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发现问题及时解决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降低风险发生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采取预防措施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加强监控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紧急预案制定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团队协作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风险控制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加强风险控制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制定应对策略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工作执行与监督总结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在工作执行与监督阶段，需要总结下一阶段的工作要点，强调团队合作与沟通的关键性。团队领导应加强对风险的控制和监测，及时调整工作策略，确保项目顺利进行。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工作成果评估与效果反馈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https://d.book118.com/568011030065006044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工作汇报与风险评估</vt:lpstr>
      <vt:lpstr>目录</vt:lpstr>
      <vt:lpstr>第1章 工作汇报工作进展与完成情况于目标风险评估</vt:lpstr>
      <vt:lpstr>PowerPoint Presentation</vt:lpstr>
      <vt:lpstr>项目阶段一工作进展</vt:lpstr>
      <vt:lpstr> </vt:lpstr>
      <vt:lpstr>PowerPoint Presentation</vt:lpstr>
      <vt:lpstr>PowerPoint Presentation</vt:lpstr>
      <vt:lpstr>第2章 工作规划与目标设定</vt:lpstr>
      <vt:lpstr>PowerPoint Presentation</vt:lpstr>
      <vt:lpstr> </vt:lpstr>
      <vt:lpstr>PowerPoint Presentation</vt:lpstr>
      <vt:lpstr>PowerPoint Presentation</vt:lpstr>
      <vt:lpstr>第3章 工作执行与监督</vt:lpstr>
      <vt:lpstr> </vt:lpstr>
      <vt:lpstr>PowerPoint Presentation</vt:lpstr>
      <vt:lpstr>PowerPoint Presentation</vt:lpstr>
      <vt:lpstr> </vt:lpstr>
      <vt:lpstr>第四章 工作成果评估与效果反馈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2024-09-24T15:16:30.070</cp:lastPrinted>
  <dcterms:created xsi:type="dcterms:W3CDTF">2024-09-24T07:16:30Z</dcterms:created>
  <dcterms:modified xsi:type="dcterms:W3CDTF">2024-09-24T07:16:32Z</dcterms:modified>
</cp:coreProperties>
</file>