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774F52-0C92-49CD-878C-20E722F671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69A73A-272B-4468-AC4F-A904AE0468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516145-38B2-482E-AE04-8933D7D2A7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685CAD-DE33-4895-8A07-714425E33F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CA72738-EEA3-4825-8C12-D00097F52B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E915122-AED2-4749-979C-313BC8E47D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8B9C052-D8B1-4FFD-BF59-E88588969D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E83C97-CC39-4086-B8F0-CF9A8CD108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9ED836-77B5-4AEE-A7F5-333C648BCA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7ADBD8-3981-438A-8B98-263E70F2AC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28B57B-D3AF-41D3-A54D-FF47660832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8011077132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红豆杉苗木销售合同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汇报时间：2024-01-14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合同基本信息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红豆杉苗木描述与规格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价格、付款方式与结算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交货、验收与运输安排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双方权利与义务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合同变更、解除和终止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争议解决方式及适用法律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合同基本信息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821867" y="3896294"/>
            <a:ext cx="2573020" cy="2567940"/>
          </a:xfrm>
          <a:custGeom>
            <a:rect l="l" t="t" r="r" b="b"/>
            <a:pathLst>
              <a:path w="110" h="110">
                <a:moveTo>
                  <a:pt x="56" y="0"/>
                </a:moveTo>
                <a:cubicBezTo>
                  <a:pt x="71" y="0"/>
                  <a:pt x="85" y="6"/>
                  <a:pt x="95" y="16"/>
                </a:cubicBezTo>
                <a:cubicBezTo>
                  <a:pt x="105" y="26"/>
                  <a:pt x="111" y="40"/>
                  <a:pt x="111" y="55"/>
                </a:cubicBezTo>
                <a:cubicBezTo>
                  <a:pt x="111" y="71"/>
                  <a:pt x="105" y="84"/>
                  <a:pt x="95" y="94"/>
                </a:cubicBezTo>
                <a:cubicBezTo>
                  <a:pt x="85" y="104"/>
                  <a:pt x="71" y="111"/>
                  <a:pt x="56" y="111"/>
                </a:cubicBezTo>
                <a:cubicBezTo>
                  <a:pt x="40" y="111"/>
                  <a:pt x="27" y="104"/>
                  <a:pt x="16" y="94"/>
                </a:cubicBezTo>
                <a:cubicBezTo>
                  <a:pt x="6" y="84"/>
                  <a:pt x="0" y="71"/>
                  <a:pt x="0" y="55"/>
                </a:cubicBezTo>
                <a:cubicBezTo>
                  <a:pt x="0" y="40"/>
                  <a:pt x="6" y="26"/>
                  <a:pt x="16" y="16"/>
                </a:cubicBezTo>
                <a:cubicBezTo>
                  <a:pt x="27" y="6"/>
                  <a:pt x="40" y="0"/>
                  <a:pt x="56" y="0"/>
                </a:cubicBezTo>
                <a:close/>
                <a:moveTo>
                  <a:pt x="51" y="100"/>
                </a:moveTo>
                <a:cubicBezTo>
                  <a:pt x="51" y="87"/>
                  <a:pt x="51" y="87"/>
                  <a:pt x="51" y="87"/>
                </a:cubicBezTo>
                <a:cubicBezTo>
                  <a:pt x="47" y="87"/>
                  <a:pt x="42" y="86"/>
                  <a:pt x="38" y="85"/>
                </a:cubicBezTo>
                <a:cubicBezTo>
                  <a:pt x="39" y="87"/>
                  <a:pt x="40" y="88"/>
                  <a:pt x="40" y="89"/>
                </a:cubicBezTo>
                <a:cubicBezTo>
                  <a:pt x="43" y="94"/>
                  <a:pt x="47" y="98"/>
                  <a:pt x="51" y="100"/>
                </a:cubicBezTo>
                <a:close/>
                <a:moveTo>
                  <a:pt x="51" y="77"/>
                </a:moveTo>
                <a:cubicBezTo>
                  <a:pt x="51" y="60"/>
                  <a:pt x="51" y="60"/>
                  <a:pt x="51" y="60"/>
                </a:cubicBezTo>
                <a:cubicBezTo>
                  <a:pt x="33" y="60"/>
                  <a:pt x="33" y="60"/>
                  <a:pt x="33" y="60"/>
                </a:cubicBezTo>
                <a:cubicBezTo>
                  <a:pt x="33" y="65"/>
                  <a:pt x="34" y="70"/>
                  <a:pt x="35" y="75"/>
                </a:cubicBezTo>
                <a:cubicBezTo>
                  <a:pt x="40" y="76"/>
                  <a:pt x="45" y="77"/>
                  <a:pt x="51" y="77"/>
                </a:cubicBezTo>
                <a:close/>
                <a:moveTo>
                  <a:pt x="51" y="50"/>
                </a:moveTo>
                <a:cubicBezTo>
                  <a:pt x="51" y="33"/>
                  <a:pt x="51" y="33"/>
                  <a:pt x="51" y="33"/>
                </a:cubicBezTo>
                <a:cubicBezTo>
                  <a:pt x="45" y="34"/>
                  <a:pt x="40" y="34"/>
                  <a:pt x="35" y="36"/>
                </a:cubicBezTo>
                <a:cubicBezTo>
                  <a:pt x="34" y="40"/>
                  <a:pt x="33" y="45"/>
                  <a:pt x="33" y="50"/>
                </a:cubicBezTo>
                <a:cubicBezTo>
                  <a:pt x="51" y="50"/>
                  <a:pt x="51" y="50"/>
                  <a:pt x="51" y="50"/>
                </a:cubicBezTo>
                <a:close/>
                <a:moveTo>
                  <a:pt x="51" y="24"/>
                </a:moveTo>
                <a:cubicBezTo>
                  <a:pt x="51" y="10"/>
                  <a:pt x="51" y="10"/>
                  <a:pt x="51" y="10"/>
                </a:cubicBezTo>
                <a:cubicBezTo>
                  <a:pt x="47" y="12"/>
                  <a:pt x="43" y="16"/>
                  <a:pt x="40" y="22"/>
                </a:cubicBezTo>
                <a:cubicBezTo>
                  <a:pt x="40" y="23"/>
                  <a:pt x="39" y="24"/>
                  <a:pt x="38" y="25"/>
                </a:cubicBezTo>
                <a:cubicBezTo>
                  <a:pt x="42" y="24"/>
                  <a:pt x="47" y="24"/>
                  <a:pt x="51" y="24"/>
                </a:cubicBezTo>
                <a:close/>
                <a:moveTo>
                  <a:pt x="61" y="10"/>
                </a:moveTo>
                <a:cubicBezTo>
                  <a:pt x="61" y="24"/>
                  <a:pt x="61" y="24"/>
                  <a:pt x="61" y="24"/>
                </a:cubicBezTo>
                <a:cubicBezTo>
                  <a:pt x="65" y="24"/>
                  <a:pt x="69" y="24"/>
                  <a:pt x="73" y="25"/>
                </a:cubicBezTo>
                <a:cubicBezTo>
                  <a:pt x="72" y="24"/>
                  <a:pt x="72" y="23"/>
                  <a:pt x="71" y="22"/>
                </a:cubicBezTo>
                <a:cubicBezTo>
                  <a:pt x="68" y="16"/>
                  <a:pt x="65" y="12"/>
                  <a:pt x="61" y="10"/>
                </a:cubicBezTo>
                <a:close/>
                <a:moveTo>
                  <a:pt x="61" y="33"/>
                </a:moveTo>
                <a:cubicBezTo>
                  <a:pt x="61" y="50"/>
                  <a:pt x="61" y="50"/>
                  <a:pt x="61" y="50"/>
                </a:cubicBezTo>
                <a:cubicBezTo>
                  <a:pt x="79" y="50"/>
                  <a:pt x="79" y="50"/>
                  <a:pt x="79" y="50"/>
                </a:cubicBezTo>
                <a:cubicBezTo>
                  <a:pt x="78" y="45"/>
                  <a:pt x="78" y="40"/>
                  <a:pt x="77" y="36"/>
                </a:cubicBezTo>
                <a:cubicBezTo>
                  <a:pt x="72" y="34"/>
                  <a:pt x="66" y="34"/>
                  <a:pt x="61" y="33"/>
                </a:cubicBezTo>
                <a:close/>
                <a:moveTo>
                  <a:pt x="61" y="60"/>
                </a:moveTo>
                <a:cubicBezTo>
                  <a:pt x="61" y="77"/>
                  <a:pt x="61" y="77"/>
                  <a:pt x="61" y="77"/>
                </a:cubicBezTo>
                <a:cubicBezTo>
                  <a:pt x="66" y="77"/>
                  <a:pt x="72" y="76"/>
                  <a:pt x="77" y="75"/>
                </a:cubicBezTo>
                <a:cubicBezTo>
                  <a:pt x="78" y="70"/>
                  <a:pt x="78" y="65"/>
                  <a:pt x="79" y="60"/>
                </a:cubicBezTo>
                <a:cubicBezTo>
                  <a:pt x="61" y="60"/>
                  <a:pt x="61" y="60"/>
                  <a:pt x="61" y="60"/>
                </a:cubicBezTo>
                <a:close/>
                <a:moveTo>
                  <a:pt x="61" y="87"/>
                </a:moveTo>
                <a:cubicBezTo>
                  <a:pt x="61" y="100"/>
                  <a:pt x="61" y="100"/>
                  <a:pt x="61" y="100"/>
                </a:cubicBezTo>
                <a:cubicBezTo>
                  <a:pt x="65" y="98"/>
                  <a:pt x="68" y="94"/>
                  <a:pt x="71" y="89"/>
                </a:cubicBezTo>
                <a:cubicBezTo>
                  <a:pt x="72" y="88"/>
                  <a:pt x="72" y="87"/>
                  <a:pt x="73" y="85"/>
                </a:cubicBezTo>
                <a:cubicBezTo>
                  <a:pt x="69" y="86"/>
                  <a:pt x="65" y="87"/>
                  <a:pt x="61" y="87"/>
                </a:cubicBezTo>
                <a:close/>
                <a:moveTo>
                  <a:pt x="11" y="50"/>
                </a:moveTo>
                <a:cubicBezTo>
                  <a:pt x="23" y="50"/>
                  <a:pt x="23" y="50"/>
                  <a:pt x="23" y="50"/>
                </a:cubicBezTo>
                <a:cubicBezTo>
                  <a:pt x="23" y="47"/>
                  <a:pt x="24" y="43"/>
                  <a:pt x="24" y="39"/>
                </a:cubicBezTo>
                <a:cubicBezTo>
                  <a:pt x="24" y="40"/>
                  <a:pt x="23" y="40"/>
                  <a:pt x="22" y="40"/>
                </a:cubicBezTo>
                <a:cubicBezTo>
                  <a:pt x="17" y="43"/>
                  <a:pt x="13" y="47"/>
                  <a:pt x="11" y="50"/>
                </a:cubicBezTo>
                <a:close/>
                <a:moveTo>
                  <a:pt x="88" y="50"/>
                </a:moveTo>
                <a:cubicBezTo>
                  <a:pt x="100" y="50"/>
                  <a:pt x="100" y="50"/>
                  <a:pt x="100" y="50"/>
                </a:cubicBezTo>
                <a:cubicBezTo>
                  <a:pt x="99" y="47"/>
                  <a:pt x="95" y="43"/>
                  <a:pt x="89" y="40"/>
                </a:cubicBezTo>
                <a:cubicBezTo>
                  <a:pt x="89" y="40"/>
                  <a:pt x="88" y="40"/>
                  <a:pt x="87" y="39"/>
                </a:cubicBezTo>
                <a:cubicBezTo>
                  <a:pt x="88" y="43"/>
                  <a:pt x="88" y="47"/>
                  <a:pt x="88" y="50"/>
                </a:cubicBezTo>
                <a:close/>
                <a:moveTo>
                  <a:pt x="100" y="60"/>
                </a:moveTo>
                <a:cubicBezTo>
                  <a:pt x="88" y="60"/>
                  <a:pt x="88" y="60"/>
                  <a:pt x="88" y="60"/>
                </a:cubicBezTo>
                <a:cubicBezTo>
                  <a:pt x="88" y="64"/>
                  <a:pt x="88" y="67"/>
                  <a:pt x="87" y="71"/>
                </a:cubicBezTo>
                <a:cubicBezTo>
                  <a:pt x="88" y="71"/>
                  <a:pt x="89" y="70"/>
                  <a:pt x="89" y="70"/>
                </a:cubicBezTo>
                <a:cubicBezTo>
                  <a:pt x="95" y="67"/>
                  <a:pt x="99" y="64"/>
                  <a:pt x="100" y="60"/>
                </a:cubicBezTo>
                <a:close/>
                <a:moveTo>
                  <a:pt x="23" y="60"/>
                </a:moveTo>
                <a:cubicBezTo>
                  <a:pt x="11" y="60"/>
                  <a:pt x="11" y="60"/>
                  <a:pt x="11" y="60"/>
                </a:cubicBezTo>
                <a:cubicBezTo>
                  <a:pt x="13" y="64"/>
                  <a:pt x="17" y="67"/>
                  <a:pt x="22" y="70"/>
                </a:cubicBezTo>
                <a:cubicBezTo>
                  <a:pt x="23" y="70"/>
                  <a:pt x="24" y="71"/>
                  <a:pt x="24" y="71"/>
                </a:cubicBezTo>
                <a:cubicBezTo>
                  <a:pt x="24" y="67"/>
                  <a:pt x="23" y="64"/>
                  <a:pt x="23" y="60"/>
                </a:cubicBezTo>
                <a:close/>
                <a:moveTo>
                  <a:pt x="96" y="77"/>
                </a:moveTo>
                <a:cubicBezTo>
                  <a:pt x="95" y="78"/>
                  <a:pt x="95" y="78"/>
                  <a:pt x="94" y="78"/>
                </a:cubicBezTo>
                <a:cubicBezTo>
                  <a:pt x="91" y="80"/>
                  <a:pt x="88" y="81"/>
                  <a:pt x="84" y="82"/>
                </a:cubicBezTo>
                <a:cubicBezTo>
                  <a:pt x="83" y="86"/>
                  <a:pt x="81" y="90"/>
                  <a:pt x="80" y="93"/>
                </a:cubicBezTo>
                <a:cubicBezTo>
                  <a:pt x="79" y="94"/>
                  <a:pt x="79" y="94"/>
                  <a:pt x="79" y="95"/>
                </a:cubicBezTo>
                <a:cubicBezTo>
                  <a:pt x="82" y="93"/>
                  <a:pt x="85" y="90"/>
                  <a:pt x="88" y="88"/>
                </a:cubicBezTo>
                <a:cubicBezTo>
                  <a:pt x="91" y="85"/>
                  <a:pt x="94" y="81"/>
                  <a:pt x="96" y="77"/>
                </a:cubicBezTo>
                <a:close/>
                <a:moveTo>
                  <a:pt x="27" y="82"/>
                </a:moveTo>
                <a:cubicBezTo>
                  <a:pt x="24" y="81"/>
                  <a:pt x="20" y="80"/>
                  <a:pt x="18" y="78"/>
                </a:cubicBezTo>
                <a:cubicBezTo>
                  <a:pt x="17" y="78"/>
                  <a:pt x="16" y="78"/>
                  <a:pt x="15" y="77"/>
                </a:cubicBezTo>
                <a:cubicBezTo>
                  <a:pt x="18" y="81"/>
                  <a:pt x="20" y="85"/>
                  <a:pt x="23" y="88"/>
                </a:cubicBezTo>
                <a:cubicBezTo>
                  <a:pt x="26" y="90"/>
                  <a:pt x="29" y="93"/>
                  <a:pt x="33" y="95"/>
                </a:cubicBezTo>
                <a:cubicBezTo>
                  <a:pt x="32" y="94"/>
                  <a:pt x="32" y="94"/>
                  <a:pt x="32" y="93"/>
                </a:cubicBezTo>
                <a:cubicBezTo>
                  <a:pt x="30" y="90"/>
                  <a:pt x="28" y="86"/>
                  <a:pt x="27" y="82"/>
                </a:cubicBezTo>
                <a:close/>
                <a:moveTo>
                  <a:pt x="15" y="33"/>
                </a:moveTo>
                <a:cubicBezTo>
                  <a:pt x="16" y="33"/>
                  <a:pt x="17" y="32"/>
                  <a:pt x="18" y="32"/>
                </a:cubicBezTo>
                <a:cubicBezTo>
                  <a:pt x="20" y="30"/>
                  <a:pt x="24" y="29"/>
                  <a:pt x="27" y="28"/>
                </a:cubicBezTo>
                <a:cubicBezTo>
                  <a:pt x="28" y="24"/>
                  <a:pt x="30" y="20"/>
                  <a:pt x="32" y="17"/>
                </a:cubicBezTo>
                <a:cubicBezTo>
                  <a:pt x="32" y="17"/>
                  <a:pt x="32" y="16"/>
                  <a:pt x="33" y="16"/>
                </a:cubicBezTo>
                <a:cubicBezTo>
                  <a:pt x="29" y="18"/>
                  <a:pt x="26" y="20"/>
                  <a:pt x="23" y="23"/>
                </a:cubicBezTo>
                <a:cubicBezTo>
                  <a:pt x="20" y="26"/>
                  <a:pt x="18" y="29"/>
                  <a:pt x="15" y="33"/>
                </a:cubicBezTo>
                <a:close/>
                <a:moveTo>
                  <a:pt x="84" y="28"/>
                </a:moveTo>
                <a:cubicBezTo>
                  <a:pt x="88" y="29"/>
                  <a:pt x="91" y="30"/>
                  <a:pt x="94" y="32"/>
                </a:cubicBezTo>
                <a:cubicBezTo>
                  <a:pt x="95" y="32"/>
                  <a:pt x="95" y="33"/>
                  <a:pt x="96" y="33"/>
                </a:cubicBezTo>
                <a:cubicBezTo>
                  <a:pt x="94" y="29"/>
                  <a:pt x="91" y="26"/>
                  <a:pt x="88" y="23"/>
                </a:cubicBezTo>
                <a:cubicBezTo>
                  <a:pt x="85" y="20"/>
                  <a:pt x="82" y="18"/>
                  <a:pt x="79" y="16"/>
                </a:cubicBezTo>
                <a:cubicBezTo>
                  <a:pt x="79" y="16"/>
                  <a:pt x="79" y="17"/>
                  <a:pt x="80" y="17"/>
                </a:cubicBezTo>
                <a:cubicBezTo>
                  <a:pt x="81" y="20"/>
                  <a:pt x="83" y="24"/>
                  <a:pt x="84" y="28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4362496" y="5185660"/>
            <a:ext cx="908728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6118543" y="5185660"/>
            <a:ext cx="1756048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 flipV="1">
            <a:off x="6101402" y="3472461"/>
            <a:ext cx="0" cy="654844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H="1" flipV="1">
            <a:off x="4912508" y="3912538"/>
            <a:ext cx="494998" cy="363089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V="1">
            <a:off x="6740069" y="3998248"/>
            <a:ext cx="501771" cy="242369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3160139" y="4638125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820875" y="292107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594450" y="226884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192587" y="292107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339" y="4638125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378325" y="4638125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法定代表人：XXX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1766" y="2377910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统一社会信用代码：XXX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07262" y="1101076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单位名称：XXX林业有限公司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445647" y="2446258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地址：XXX省XXX市XXX区XXX路XXX号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210378" y="4554638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联系电话：XXX-XXXX-XXXX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甲方（出售方）信息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5654863" y="251761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272801" y="316984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901089" y="316984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3240353" y="4886894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8077553" y="4886894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560834" y="4130676"/>
            <a:ext cx="143933" cy="143933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乙方（购买方）信息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763829" y="2541248"/>
            <a:ext cx="2267763" cy="1218088"/>
            <a:chOff x="763829" y="2541248"/>
            <a:chExt cx="2267763" cy="1218088"/>
          </a:xfrm>
        </p:grpSpPr>
        <p:sp>
          <p:nvSpPr>
            <p:cNvPr id="26" name="TextBox 26"/>
            <p:cNvSpPr txBox="1"/>
            <p:nvPr/>
          </p:nvSpPr>
          <p:spPr>
            <a:xfrm>
              <a:off x="763829" y="2541248"/>
              <a:ext cx="2267763" cy="121808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单位名称：XXX园林工程公司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3095436" y="4987041"/>
            <a:ext cx="2267763" cy="1218088"/>
            <a:chOff x="3095436" y="4987041"/>
            <a:chExt cx="2267763" cy="1218088"/>
          </a:xfrm>
        </p:grpSpPr>
        <p:sp>
          <p:nvSpPr>
            <p:cNvPr id="28" name="TextBox 28"/>
            <p:cNvSpPr txBox="1"/>
            <p:nvPr/>
          </p:nvSpPr>
          <p:spPr>
            <a:xfrm>
              <a:off x="3095436" y="4987041"/>
              <a:ext cx="2267763" cy="121808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地址：XXX省XXX市XXX区XXX路XXX号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7054044" y="4987041"/>
            <a:ext cx="2267763" cy="1218088"/>
            <a:chOff x="7054044" y="4987041"/>
            <a:chExt cx="2267763" cy="1218088"/>
          </a:xfrm>
        </p:grpSpPr>
        <p:sp>
          <p:nvSpPr>
            <p:cNvPr id="30" name="TextBox 30"/>
            <p:cNvSpPr txBox="1"/>
            <p:nvPr/>
          </p:nvSpPr>
          <p:spPr>
            <a:xfrm>
              <a:off x="7054044" y="4987041"/>
              <a:ext cx="2267763" cy="121808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法定代表人：XXX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8972595" y="2757148"/>
            <a:ext cx="2267763" cy="1218088"/>
            <a:chOff x="8972595" y="2757148"/>
            <a:chExt cx="2267763" cy="1218088"/>
          </a:xfrm>
        </p:grpSpPr>
        <p:sp>
          <p:nvSpPr>
            <p:cNvPr id="32" name="TextBox 32"/>
            <p:cNvSpPr txBox="1"/>
            <p:nvPr/>
          </p:nvSpPr>
          <p:spPr>
            <a:xfrm>
              <a:off x="8972595" y="2757148"/>
              <a:ext cx="2267763" cy="121808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统一社会信用代码：XXX</a:t>
              </a:r>
            </a:p>
          </p:txBody>
        </p:sp>
      </p:grpSp>
      <p:sp>
        <p:nvSpPr>
          <p:cNvPr id="33" name="Freeform 33"/>
          <p:cNvSpPr/>
          <p:nvPr/>
        </p:nvSpPr>
        <p:spPr>
          <a:xfrm>
            <a:off x="3095436" y="2932359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186361" y="1337322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5685709" y="2892389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7185067" y="1745822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7" name="Group 37"/>
          <p:cNvGrpSpPr/>
          <p:nvPr/>
        </p:nvGrpSpPr>
        <p:grpSpPr>
          <a:xfrm>
            <a:off x="7802444" y="2287786"/>
            <a:ext cx="461677" cy="550831"/>
            <a:chOff x="7802444" y="2287786"/>
            <a:chExt cx="461677" cy="550831"/>
          </a:xfrm>
        </p:grpSpPr>
        <p:sp>
          <p:nvSpPr>
            <p:cNvPr id="38" name="Freeform 38"/>
            <p:cNvSpPr/>
            <p:nvPr/>
          </p:nvSpPr>
          <p:spPr>
            <a:xfrm>
              <a:off x="7968655" y="2393704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7802444" y="2287786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3614276" y="3475144"/>
            <a:ext cx="664559" cy="579787"/>
            <a:chOff x="3614276" y="3475144"/>
            <a:chExt cx="664559" cy="579787"/>
          </a:xfrm>
        </p:grpSpPr>
        <p:sp>
          <p:nvSpPr>
            <p:cNvPr id="41" name="Freeform 41"/>
            <p:cNvSpPr/>
            <p:nvPr/>
          </p:nvSpPr>
          <p:spPr>
            <a:xfrm>
              <a:off x="3614276" y="3614495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3959938" y="3475144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6455230" y="3620596"/>
            <a:ext cx="577692" cy="614458"/>
            <a:chOff x="6455230" y="3620596"/>
            <a:chExt cx="577692" cy="614458"/>
          </a:xfrm>
        </p:grpSpPr>
        <p:sp>
          <p:nvSpPr>
            <p:cNvPr id="44" name="Freeform 44"/>
            <p:cNvSpPr/>
            <p:nvPr/>
          </p:nvSpPr>
          <p:spPr>
            <a:xfrm>
              <a:off x="6793178" y="3620596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6455230" y="3805762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6594677" y="3921682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6702786" y="3871485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8" name="Group 48"/>
          <p:cNvGrpSpPr/>
          <p:nvPr/>
        </p:nvGrpSpPr>
        <p:grpSpPr>
          <a:xfrm>
            <a:off x="5009105" y="2064915"/>
            <a:ext cx="559445" cy="701973"/>
            <a:chOff x="5009105" y="2064915"/>
            <a:chExt cx="559445" cy="701973"/>
          </a:xfrm>
        </p:grpSpPr>
        <p:sp>
          <p:nvSpPr>
            <p:cNvPr id="49" name="Freeform 49"/>
            <p:cNvSpPr/>
            <p:nvPr/>
          </p:nvSpPr>
          <p:spPr>
            <a:xfrm>
              <a:off x="5400317" y="2064915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5182698" y="2160634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5009105" y="2421786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46" r="1046"/>
          <a:stretch>
            <a:fillRect/>
          </a:stretch>
        </p:blipFill>
        <p:spPr>
          <a:xfrm>
            <a:off x="3466721" y="3854863"/>
            <a:ext cx="2566605" cy="2621472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891" r="1891"/>
          <a:stretch>
            <a:fillRect/>
          </a:stretch>
        </p:blipFill>
        <p:spPr>
          <a:xfrm>
            <a:off x="6221730" y="1144815"/>
            <a:ext cx="2495455" cy="2593557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201" r="1201"/>
          <a:stretch>
            <a:fillRect/>
          </a:stretch>
        </p:blipFill>
        <p:spPr>
          <a:xfrm>
            <a:off x="8842438" y="3854863"/>
            <a:ext cx="2558510" cy="2621472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12134" b="12134"/>
          <a:stretch>
            <a:fillRect/>
          </a:stretch>
        </p:blipFill>
        <p:spPr>
          <a:xfrm>
            <a:off x="791051" y="1144815"/>
            <a:ext cx="2621496" cy="2647106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791051" y="3854863"/>
            <a:ext cx="2621496" cy="2621472"/>
            <a:chOff x="791051" y="3854863"/>
            <a:chExt cx="2621496" cy="2621472"/>
          </a:xfrm>
        </p:grpSpPr>
        <p:sp>
          <p:nvSpPr>
            <p:cNvPr id="7" name="AutoShape 7"/>
            <p:cNvSpPr/>
            <p:nvPr/>
          </p:nvSpPr>
          <p:spPr>
            <a:xfrm>
              <a:off x="791051" y="3854863"/>
              <a:ext cx="2621496" cy="2621472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TextBox 8"/>
          <p:cNvSpPr txBox="1"/>
          <p:nvPr/>
        </p:nvSpPr>
        <p:spPr>
          <a:xfrm>
            <a:off x="1194244" y="4394835"/>
            <a:ext cx="1754505" cy="739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9" name="Connector 9"/>
          <p:cNvCxnSpPr/>
          <p:nvPr/>
        </p:nvCxnSpPr>
        <p:spPr>
          <a:xfrm>
            <a:off x="5149911" y="4014126"/>
            <a:ext cx="951111" cy="0"/>
          </a:xfrm>
          <a:prstGeom prst="line">
            <a:avLst/>
          </a:prstGeom>
          <a:ln w="6350">
            <a:solidFill>
              <a:schemeClr val="lt1"/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8842439" y="1144815"/>
            <a:ext cx="2558510" cy="2593557"/>
            <a:chOff x="8842439" y="1144815"/>
            <a:chExt cx="2558510" cy="2593557"/>
          </a:xfrm>
        </p:grpSpPr>
        <p:sp>
          <p:nvSpPr>
            <p:cNvPr id="11" name="AutoShape 11"/>
            <p:cNvSpPr/>
            <p:nvPr/>
          </p:nvSpPr>
          <p:spPr>
            <a:xfrm>
              <a:off x="8842439" y="1144815"/>
              <a:ext cx="2558510" cy="259355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TextBox 12"/>
          <p:cNvSpPr txBox="1"/>
          <p:nvPr/>
        </p:nvSpPr>
        <p:spPr>
          <a:xfrm>
            <a:off x="9245632" y="1719834"/>
            <a:ext cx="1754505" cy="739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13" name="Connector 13"/>
          <p:cNvCxnSpPr/>
          <p:nvPr/>
        </p:nvCxnSpPr>
        <p:spPr>
          <a:xfrm>
            <a:off x="5149911" y="4014126"/>
            <a:ext cx="951111" cy="0"/>
          </a:xfrm>
          <a:prstGeom prst="line">
            <a:avLst/>
          </a:prstGeom>
          <a:ln w="6350">
            <a:solidFill>
              <a:schemeClr val="lt1"/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3521636" y="1144815"/>
            <a:ext cx="2511690" cy="2593557"/>
            <a:chOff x="3521636" y="1144815"/>
            <a:chExt cx="2511690" cy="2593557"/>
          </a:xfrm>
        </p:grpSpPr>
        <p:sp>
          <p:nvSpPr>
            <p:cNvPr id="15" name="AutoShape 15"/>
            <p:cNvSpPr/>
            <p:nvPr/>
          </p:nvSpPr>
          <p:spPr>
            <a:xfrm>
              <a:off x="3521636" y="1144815"/>
              <a:ext cx="2511690" cy="259355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Freeform 16"/>
          <p:cNvSpPr/>
          <p:nvPr/>
        </p:nvSpPr>
        <p:spPr>
          <a:xfrm>
            <a:off x="4270010" y="1499797"/>
            <a:ext cx="968121" cy="1047340"/>
          </a:xfrm>
          <a:custGeom>
            <a:rect l="l" t="t" r="r" b="b"/>
            <a:pathLst>
              <a:path w="312" h="303">
                <a:moveTo>
                  <a:pt x="244" y="0"/>
                </a:moveTo>
                <a:cubicBezTo>
                  <a:pt x="231" y="0"/>
                  <a:pt x="219" y="4"/>
                  <a:pt x="209" y="12"/>
                </a:cubicBezTo>
                <a:cubicBezTo>
                  <a:pt x="197" y="22"/>
                  <a:pt x="185" y="34"/>
                  <a:pt x="181" y="49"/>
                </a:cubicBezTo>
                <a:cubicBezTo>
                  <a:pt x="175" y="72"/>
                  <a:pt x="184" y="94"/>
                  <a:pt x="198" y="112"/>
                </a:cubicBezTo>
                <a:cubicBezTo>
                  <a:pt x="197" y="112"/>
                  <a:pt x="196" y="112"/>
                  <a:pt x="195" y="112"/>
                </a:cubicBezTo>
                <a:cubicBezTo>
                  <a:pt x="185" y="112"/>
                  <a:pt x="181" y="101"/>
                  <a:pt x="177" y="92"/>
                </a:cubicBezTo>
                <a:cubicBezTo>
                  <a:pt x="148" y="120"/>
                  <a:pt x="121" y="150"/>
                  <a:pt x="92" y="177"/>
                </a:cubicBezTo>
                <a:cubicBezTo>
                  <a:pt x="85" y="175"/>
                  <a:pt x="78" y="174"/>
                  <a:pt x="71" y="174"/>
                </a:cubicBezTo>
                <a:cubicBezTo>
                  <a:pt x="55" y="174"/>
                  <a:pt x="39" y="180"/>
                  <a:pt x="29" y="192"/>
                </a:cubicBezTo>
                <a:cubicBezTo>
                  <a:pt x="11" y="207"/>
                  <a:pt x="0" y="232"/>
                  <a:pt x="7" y="255"/>
                </a:cubicBezTo>
                <a:cubicBezTo>
                  <a:pt x="9" y="258"/>
                  <a:pt x="9" y="266"/>
                  <a:pt x="14" y="266"/>
                </a:cubicBezTo>
                <a:cubicBezTo>
                  <a:pt x="14" y="266"/>
                  <a:pt x="14" y="266"/>
                  <a:pt x="14" y="266"/>
                </a:cubicBezTo>
                <a:cubicBezTo>
                  <a:pt x="28" y="254"/>
                  <a:pt x="40" y="240"/>
                  <a:pt x="53" y="228"/>
                </a:cubicBezTo>
                <a:cubicBezTo>
                  <a:pt x="62" y="236"/>
                  <a:pt x="71" y="246"/>
                  <a:pt x="80" y="255"/>
                </a:cubicBezTo>
                <a:cubicBezTo>
                  <a:pt x="67" y="269"/>
                  <a:pt x="53" y="282"/>
                  <a:pt x="40" y="296"/>
                </a:cubicBezTo>
                <a:cubicBezTo>
                  <a:pt x="49" y="300"/>
                  <a:pt x="60" y="303"/>
                  <a:pt x="70" y="303"/>
                </a:cubicBezTo>
                <a:cubicBezTo>
                  <a:pt x="81" y="303"/>
                  <a:pt x="91" y="300"/>
                  <a:pt x="100" y="295"/>
                </a:cubicBezTo>
                <a:cubicBezTo>
                  <a:pt x="117" y="282"/>
                  <a:pt x="133" y="265"/>
                  <a:pt x="134" y="244"/>
                </a:cubicBezTo>
                <a:cubicBezTo>
                  <a:pt x="137" y="224"/>
                  <a:pt x="127" y="206"/>
                  <a:pt x="116" y="191"/>
                </a:cubicBezTo>
                <a:cubicBezTo>
                  <a:pt x="117" y="190"/>
                  <a:pt x="117" y="190"/>
                  <a:pt x="118" y="190"/>
                </a:cubicBezTo>
                <a:cubicBezTo>
                  <a:pt x="128" y="190"/>
                  <a:pt x="133" y="202"/>
                  <a:pt x="138" y="209"/>
                </a:cubicBezTo>
                <a:cubicBezTo>
                  <a:pt x="166" y="182"/>
                  <a:pt x="194" y="153"/>
                  <a:pt x="222" y="126"/>
                </a:cubicBezTo>
                <a:cubicBezTo>
                  <a:pt x="230" y="127"/>
                  <a:pt x="237" y="129"/>
                  <a:pt x="245" y="129"/>
                </a:cubicBezTo>
                <a:cubicBezTo>
                  <a:pt x="249" y="129"/>
                  <a:pt x="252" y="128"/>
                  <a:pt x="256" y="127"/>
                </a:cubicBezTo>
                <a:cubicBezTo>
                  <a:pt x="274" y="125"/>
                  <a:pt x="286" y="110"/>
                  <a:pt x="298" y="97"/>
                </a:cubicBezTo>
                <a:cubicBezTo>
                  <a:pt x="312" y="79"/>
                  <a:pt x="311" y="54"/>
                  <a:pt x="302" y="34"/>
                </a:cubicBezTo>
                <a:cubicBezTo>
                  <a:pt x="287" y="47"/>
                  <a:pt x="274" y="62"/>
                  <a:pt x="260" y="75"/>
                </a:cubicBezTo>
                <a:cubicBezTo>
                  <a:pt x="251" y="66"/>
                  <a:pt x="242" y="57"/>
                  <a:pt x="234" y="48"/>
                </a:cubicBezTo>
                <a:cubicBezTo>
                  <a:pt x="247" y="34"/>
                  <a:pt x="261" y="20"/>
                  <a:pt x="274" y="7"/>
                </a:cubicBezTo>
                <a:cubicBezTo>
                  <a:pt x="265" y="2"/>
                  <a:pt x="255" y="0"/>
                  <a:pt x="244" y="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3616000" y="2615731"/>
            <a:ext cx="2245023" cy="100698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XXXX年XX月XX日</a:t>
            </a:r>
            <a:endParaRPr lang="en-US" sz="1100"/>
          </a:p>
        </p:txBody>
      </p:sp>
      <p:grpSp>
        <p:nvGrpSpPr>
          <p:cNvPr id="18" name="Group 18"/>
          <p:cNvGrpSpPr/>
          <p:nvPr/>
        </p:nvGrpSpPr>
        <p:grpSpPr>
          <a:xfrm>
            <a:off x="6158675" y="3854863"/>
            <a:ext cx="2558510" cy="2621472"/>
            <a:chOff x="6158675" y="3854863"/>
            <a:chExt cx="2558510" cy="2621472"/>
          </a:xfrm>
        </p:grpSpPr>
        <p:sp>
          <p:nvSpPr>
            <p:cNvPr id="19" name="AutoShape 19"/>
            <p:cNvSpPr/>
            <p:nvPr/>
          </p:nvSpPr>
          <p:spPr>
            <a:xfrm>
              <a:off x="6158675" y="3854863"/>
              <a:ext cx="2558510" cy="2621472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6906577" y="4324921"/>
            <a:ext cx="1062610" cy="887826"/>
            <a:chOff x="6906577" y="4324921"/>
            <a:chExt cx="1062610" cy="887826"/>
          </a:xfrm>
        </p:grpSpPr>
        <p:sp>
          <p:nvSpPr>
            <p:cNvPr id="21" name="Freeform 21"/>
            <p:cNvSpPr/>
            <p:nvPr/>
          </p:nvSpPr>
          <p:spPr>
            <a:xfrm>
              <a:off x="6906577" y="4602766"/>
              <a:ext cx="832294" cy="609981"/>
            </a:xfrm>
            <a:custGeom>
              <a:rect l="l" t="t" r="r" b="b"/>
              <a:pathLst>
                <a:path w="4433135" h="3249065">
                  <a:moveTo>
                    <a:pt x="1383752" y="867104"/>
                  </a:moveTo>
                  <a:cubicBezTo>
                    <a:pt x="1340842" y="867128"/>
                    <a:pt x="1298245" y="867404"/>
                    <a:pt x="1258108" y="868142"/>
                  </a:cubicBezTo>
                  <a:cubicBezTo>
                    <a:pt x="1226200" y="868728"/>
                    <a:pt x="1200798" y="897345"/>
                    <a:pt x="1210263" y="944893"/>
                  </a:cubicBezTo>
                  <a:cubicBezTo>
                    <a:pt x="1255501" y="1172141"/>
                    <a:pt x="1399244" y="1917234"/>
                    <a:pt x="1459057" y="2196531"/>
                  </a:cubicBezTo>
                  <a:cubicBezTo>
                    <a:pt x="1517533" y="2469589"/>
                    <a:pt x="1583985" y="2577827"/>
                    <a:pt x="1733368" y="2583239"/>
                  </a:cubicBezTo>
                  <a:cubicBezTo>
                    <a:pt x="1882751" y="2588652"/>
                    <a:pt x="1965151" y="2586683"/>
                    <a:pt x="2049146" y="2583239"/>
                  </a:cubicBezTo>
                  <a:cubicBezTo>
                    <a:pt x="2114849" y="2580546"/>
                    <a:pt x="2126761" y="2578319"/>
                    <a:pt x="2103371" y="2456304"/>
                  </a:cubicBezTo>
                  <a:cubicBezTo>
                    <a:pt x="2054855" y="2203216"/>
                    <a:pt x="1887410" y="1326877"/>
                    <a:pt x="1832248" y="1054116"/>
                  </a:cubicBezTo>
                  <a:cubicBezTo>
                    <a:pt x="1820648" y="996757"/>
                    <a:pt x="1822680" y="866667"/>
                    <a:pt x="1720610" y="868142"/>
                  </a:cubicBezTo>
                  <a:cubicBezTo>
                    <a:pt x="1669576" y="868880"/>
                    <a:pt x="1594087" y="868142"/>
                    <a:pt x="1511289" y="867589"/>
                  </a:cubicBezTo>
                  <a:cubicBezTo>
                    <a:pt x="1469890" y="867313"/>
                    <a:pt x="1426663" y="867082"/>
                    <a:pt x="1383752" y="867104"/>
                  </a:cubicBezTo>
                  <a:close/>
                  <a:moveTo>
                    <a:pt x="146071" y="0"/>
                  </a:moveTo>
                  <a:lnTo>
                    <a:pt x="882914" y="0"/>
                  </a:lnTo>
                  <a:lnTo>
                    <a:pt x="880954" y="74488"/>
                  </a:lnTo>
                  <a:cubicBezTo>
                    <a:pt x="891949" y="230061"/>
                    <a:pt x="977510" y="377571"/>
                    <a:pt x="1122741" y="461420"/>
                  </a:cubicBezTo>
                  <a:cubicBezTo>
                    <a:pt x="1355110" y="595579"/>
                    <a:pt x="1652240" y="515962"/>
                    <a:pt x="1786399" y="283593"/>
                  </a:cubicBezTo>
                  <a:lnTo>
                    <a:pt x="1950131" y="0"/>
                  </a:lnTo>
                  <a:lnTo>
                    <a:pt x="2992123" y="0"/>
                  </a:lnTo>
                  <a:lnTo>
                    <a:pt x="2975391" y="34734"/>
                  </a:lnTo>
                  <a:cubicBezTo>
                    <a:pt x="2896672" y="220847"/>
                    <a:pt x="2853142" y="425466"/>
                    <a:pt x="2853142" y="640253"/>
                  </a:cubicBezTo>
                  <a:cubicBezTo>
                    <a:pt x="2853142" y="693950"/>
                    <a:pt x="2855863" y="747011"/>
                    <a:pt x="2861174" y="799307"/>
                  </a:cubicBezTo>
                  <a:lnTo>
                    <a:pt x="2870542" y="860687"/>
                  </a:lnTo>
                  <a:lnTo>
                    <a:pt x="2849298" y="859746"/>
                  </a:lnTo>
                  <a:cubicBezTo>
                    <a:pt x="2785069" y="857540"/>
                    <a:pt x="2699546" y="856201"/>
                    <a:pt x="2617108" y="855875"/>
                  </a:cubicBezTo>
                  <a:cubicBezTo>
                    <a:pt x="2580470" y="855730"/>
                    <a:pt x="2544440" y="855786"/>
                    <a:pt x="2511161" y="856055"/>
                  </a:cubicBezTo>
                  <a:cubicBezTo>
                    <a:pt x="2466789" y="856415"/>
                    <a:pt x="2427307" y="857152"/>
                    <a:pt x="2397787" y="858300"/>
                  </a:cubicBezTo>
                  <a:cubicBezTo>
                    <a:pt x="2279708" y="862892"/>
                    <a:pt x="2261098" y="953733"/>
                    <a:pt x="2267900" y="1007867"/>
                  </a:cubicBezTo>
                  <a:cubicBezTo>
                    <a:pt x="2330617" y="1506995"/>
                    <a:pt x="2441738" y="2400541"/>
                    <a:pt x="2452890" y="2491724"/>
                  </a:cubicBezTo>
                  <a:cubicBezTo>
                    <a:pt x="2464042" y="2582907"/>
                    <a:pt x="2468634" y="2577660"/>
                    <a:pt x="2523737" y="2594059"/>
                  </a:cubicBezTo>
                  <a:lnTo>
                    <a:pt x="2783511" y="2590123"/>
                  </a:lnTo>
                  <a:cubicBezTo>
                    <a:pt x="2840561" y="2589259"/>
                    <a:pt x="2834023" y="2573068"/>
                    <a:pt x="2846486" y="2479916"/>
                  </a:cubicBezTo>
                  <a:cubicBezTo>
                    <a:pt x="2855055" y="2415875"/>
                    <a:pt x="2930735" y="1783074"/>
                    <a:pt x="2980514" y="1369603"/>
                  </a:cubicBezTo>
                  <a:lnTo>
                    <a:pt x="2991426" y="1279059"/>
                  </a:lnTo>
                  <a:lnTo>
                    <a:pt x="3040898" y="1381756"/>
                  </a:lnTo>
                  <a:cubicBezTo>
                    <a:pt x="3112742" y="1514009"/>
                    <a:pt x="3203207" y="1634678"/>
                    <a:pt x="3308774" y="1740245"/>
                  </a:cubicBezTo>
                  <a:lnTo>
                    <a:pt x="3336412" y="1765365"/>
                  </a:lnTo>
                  <a:lnTo>
                    <a:pt x="3296438" y="1973342"/>
                  </a:lnTo>
                  <a:cubicBezTo>
                    <a:pt x="3256989" y="2178844"/>
                    <a:pt x="3222071" y="2361396"/>
                    <a:pt x="3203877" y="2456304"/>
                  </a:cubicBezTo>
                  <a:cubicBezTo>
                    <a:pt x="3180486" y="2578319"/>
                    <a:pt x="3192398" y="2580546"/>
                    <a:pt x="3258102" y="2583239"/>
                  </a:cubicBezTo>
                  <a:cubicBezTo>
                    <a:pt x="3342096" y="2586683"/>
                    <a:pt x="3424497" y="2588652"/>
                    <a:pt x="3573880" y="2583239"/>
                  </a:cubicBezTo>
                  <a:cubicBezTo>
                    <a:pt x="3723264" y="2577827"/>
                    <a:pt x="3789714" y="2469589"/>
                    <a:pt x="3848192" y="2196531"/>
                  </a:cubicBezTo>
                  <a:cubicBezTo>
                    <a:pt x="3851930" y="2179075"/>
                    <a:pt x="3855996" y="2159800"/>
                    <a:pt x="3860345" y="2138945"/>
                  </a:cubicBezTo>
                  <a:lnTo>
                    <a:pt x="3868876" y="2097649"/>
                  </a:lnTo>
                  <a:lnTo>
                    <a:pt x="3946171" y="2125939"/>
                  </a:lnTo>
                  <a:cubicBezTo>
                    <a:pt x="4092305" y="2171392"/>
                    <a:pt x="4247676" y="2195877"/>
                    <a:pt x="4408766" y="2195877"/>
                  </a:cubicBezTo>
                  <a:lnTo>
                    <a:pt x="4433135" y="2194647"/>
                  </a:lnTo>
                  <a:lnTo>
                    <a:pt x="4229977" y="2999465"/>
                  </a:lnTo>
                  <a:cubicBezTo>
                    <a:pt x="4192585" y="3135255"/>
                    <a:pt x="4084504" y="3248248"/>
                    <a:pt x="3976107" y="3247430"/>
                  </a:cubicBezTo>
                  <a:cubicBezTo>
                    <a:pt x="3103632" y="3240841"/>
                    <a:pt x="1474260" y="3253335"/>
                    <a:pt x="1337046" y="3247430"/>
                  </a:cubicBezTo>
                  <a:cubicBezTo>
                    <a:pt x="1199831" y="3241526"/>
                    <a:pt x="1075123" y="3182143"/>
                    <a:pt x="1035944" y="3023080"/>
                  </a:cubicBezTo>
                  <a:cubicBezTo>
                    <a:pt x="943259" y="2646780"/>
                    <a:pt x="638350" y="1461446"/>
                    <a:pt x="507540" y="904676"/>
                  </a:cubicBezTo>
                  <a:lnTo>
                    <a:pt x="501007" y="876408"/>
                  </a:lnTo>
                  <a:lnTo>
                    <a:pt x="146071" y="876408"/>
                  </a:lnTo>
                  <a:cubicBezTo>
                    <a:pt x="65398" y="876408"/>
                    <a:pt x="0" y="811010"/>
                    <a:pt x="0" y="730337"/>
                  </a:cubicBezTo>
                  <a:lnTo>
                    <a:pt x="0" y="146071"/>
                  </a:lnTo>
                  <a:cubicBezTo>
                    <a:pt x="0" y="65398"/>
                    <a:pt x="65398" y="0"/>
                    <a:pt x="14607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 rot="18000000">
              <a:off x="7035165" y="4412837"/>
              <a:ext cx="403955" cy="124778"/>
            </a:xfrm>
            <a:prstGeom prst="roundRect">
              <a:avLst>
                <a:gd name="adj" fmla="val 50000"/>
              </a:avLst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 rot="3600000" flipH="1">
              <a:off x="7446073" y="4324921"/>
              <a:ext cx="200978" cy="124778"/>
            </a:xfrm>
            <a:custGeom>
              <a:rect l="l" t="t" r="r" b="b"/>
              <a:pathLst>
                <a:path w="1070472" h="664814">
                  <a:moveTo>
                    <a:pt x="1013702" y="146555"/>
                  </a:moveTo>
                  <a:cubicBezTo>
                    <a:pt x="953966" y="58134"/>
                    <a:pt x="852804" y="0"/>
                    <a:pt x="738065" y="0"/>
                  </a:cubicBezTo>
                  <a:lnTo>
                    <a:pt x="0" y="0"/>
                  </a:lnTo>
                  <a:lnTo>
                    <a:pt x="4980" y="17857"/>
                  </a:lnTo>
                  <a:cubicBezTo>
                    <a:pt x="49918" y="216899"/>
                    <a:pt x="54365" y="420356"/>
                    <a:pt x="21373" y="616834"/>
                  </a:cubicBezTo>
                  <a:lnTo>
                    <a:pt x="10941" y="664814"/>
                  </a:lnTo>
                  <a:lnTo>
                    <a:pt x="738065" y="664814"/>
                  </a:lnTo>
                  <a:cubicBezTo>
                    <a:pt x="921648" y="664814"/>
                    <a:pt x="1070472" y="515990"/>
                    <a:pt x="1070472" y="332407"/>
                  </a:cubicBezTo>
                  <a:cubicBezTo>
                    <a:pt x="1070472" y="263563"/>
                    <a:pt x="1049544" y="199608"/>
                    <a:pt x="1013702" y="146555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7499509" y="4488180"/>
              <a:ext cx="469678" cy="469678"/>
            </a:xfrm>
            <a:custGeom>
              <a:rect l="l" t="t" r="r" b="b"/>
              <a:pathLst>
                <a:path w="2501616" h="2501616">
                  <a:moveTo>
                    <a:pt x="1250808" y="432015"/>
                  </a:moveTo>
                  <a:cubicBezTo>
                    <a:pt x="1142318" y="432015"/>
                    <a:pt x="1054370" y="519963"/>
                    <a:pt x="1054370" y="628453"/>
                  </a:cubicBezTo>
                  <a:lnTo>
                    <a:pt x="1054370" y="1086456"/>
                  </a:lnTo>
                  <a:lnTo>
                    <a:pt x="628453" y="1086456"/>
                  </a:lnTo>
                  <a:cubicBezTo>
                    <a:pt x="519963" y="1086456"/>
                    <a:pt x="432015" y="1174404"/>
                    <a:pt x="432015" y="1282894"/>
                  </a:cubicBezTo>
                  <a:cubicBezTo>
                    <a:pt x="432015" y="1391384"/>
                    <a:pt x="519963" y="1479332"/>
                    <a:pt x="628453" y="1479332"/>
                  </a:cubicBezTo>
                  <a:lnTo>
                    <a:pt x="1054370" y="1479332"/>
                  </a:lnTo>
                  <a:lnTo>
                    <a:pt x="1054370" y="1873163"/>
                  </a:lnTo>
                  <a:cubicBezTo>
                    <a:pt x="1054370" y="1981653"/>
                    <a:pt x="1142318" y="2069601"/>
                    <a:pt x="1250808" y="2069601"/>
                  </a:cubicBezTo>
                  <a:cubicBezTo>
                    <a:pt x="1359298" y="2069601"/>
                    <a:pt x="1447246" y="1981653"/>
                    <a:pt x="1447246" y="1873163"/>
                  </a:cubicBezTo>
                  <a:lnTo>
                    <a:pt x="1447246" y="1479332"/>
                  </a:lnTo>
                  <a:lnTo>
                    <a:pt x="1873163" y="1479332"/>
                  </a:lnTo>
                  <a:cubicBezTo>
                    <a:pt x="1981653" y="1479332"/>
                    <a:pt x="2069601" y="1391384"/>
                    <a:pt x="2069601" y="1282894"/>
                  </a:cubicBezTo>
                  <a:cubicBezTo>
                    <a:pt x="2069601" y="1174404"/>
                    <a:pt x="1981653" y="1086456"/>
                    <a:pt x="1873163" y="1086456"/>
                  </a:cubicBezTo>
                  <a:lnTo>
                    <a:pt x="1447246" y="1086456"/>
                  </a:lnTo>
                  <a:lnTo>
                    <a:pt x="1447246" y="628453"/>
                  </a:lnTo>
                  <a:cubicBezTo>
                    <a:pt x="1447246" y="519963"/>
                    <a:pt x="1359298" y="432015"/>
                    <a:pt x="1250808" y="432015"/>
                  </a:cubicBezTo>
                  <a:close/>
                  <a:moveTo>
                    <a:pt x="1250808" y="0"/>
                  </a:moveTo>
                  <a:cubicBezTo>
                    <a:pt x="1941610" y="0"/>
                    <a:pt x="2501616" y="560006"/>
                    <a:pt x="2501616" y="1250808"/>
                  </a:cubicBezTo>
                  <a:cubicBezTo>
                    <a:pt x="2501616" y="1941610"/>
                    <a:pt x="1941610" y="2501616"/>
                    <a:pt x="1250808" y="2501616"/>
                  </a:cubicBezTo>
                  <a:cubicBezTo>
                    <a:pt x="560006" y="2501616"/>
                    <a:pt x="0" y="1941610"/>
                    <a:pt x="0" y="1250808"/>
                  </a:cubicBezTo>
                  <a:cubicBezTo>
                    <a:pt x="0" y="560006"/>
                    <a:pt x="560006" y="0"/>
                    <a:pt x="125080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" name="Group 25"/>
          <p:cNvGrpSpPr/>
          <p:nvPr/>
        </p:nvGrpSpPr>
        <p:grpSpPr>
          <a:xfrm>
            <a:off x="6221730" y="5263039"/>
            <a:ext cx="2432304" cy="886682"/>
            <a:chOff x="6221730" y="5263039"/>
            <a:chExt cx="2432304" cy="886682"/>
          </a:xfrm>
        </p:grpSpPr>
        <p:sp>
          <p:nvSpPr>
            <p:cNvPr id="26" name="AutoShape 26"/>
            <p:cNvSpPr/>
            <p:nvPr/>
          </p:nvSpPr>
          <p:spPr>
            <a:xfrm>
              <a:off x="6221730" y="5263039"/>
              <a:ext cx="2432304" cy="886682"/>
            </a:xfrm>
            <a:prstGeom prst="rect">
              <a:avLst/>
            </a:prstGeom>
            <a:noFill/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defRPr/>
              </a:pPr>
              <a:r>
                <a:rPr lang="en-US" sz="12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XXX省XXX市XXX区</a:t>
              </a:r>
              <a:endParaRPr lang="en-US" sz="1100"/>
            </a:p>
          </p:txBody>
        </p:sp>
      </p:grpSp>
      <p:sp>
        <p:nvSpPr>
          <p:cNvPr id="27" name="TextBox 27"/>
          <p:cNvSpPr txBox="1"/>
          <p:nvPr/>
        </p:nvSpPr>
        <p:spPr>
          <a:xfrm>
            <a:off x="791051" y="5326124"/>
            <a:ext cx="255460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签订日期</a:t>
            </a:r>
          </a:p>
        </p:txBody>
      </p:sp>
      <p:cxnSp>
        <p:nvCxnSpPr>
          <p:cNvPr id="28" name="Connector 28"/>
          <p:cNvCxnSpPr/>
          <p:nvPr/>
        </p:nvCxnSpPr>
        <p:spPr>
          <a:xfrm>
            <a:off x="1194244" y="5191125"/>
            <a:ext cx="1754505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dash"/>
            <a:headEnd type="none"/>
            <a:tailEnd type="triangle"/>
          </a:ln>
        </p:spPr>
      </p:cxnSp>
      <p:sp>
        <p:nvSpPr>
          <p:cNvPr id="29" name="TextBox 29"/>
          <p:cNvSpPr txBox="1"/>
          <p:nvPr/>
        </p:nvSpPr>
        <p:spPr>
          <a:xfrm>
            <a:off x="8842439" y="2682135"/>
            <a:ext cx="255460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签订地点</a:t>
            </a:r>
          </a:p>
        </p:txBody>
      </p:sp>
      <p:cxnSp>
        <p:nvCxnSpPr>
          <p:cNvPr id="30" name="Connector 30"/>
          <p:cNvCxnSpPr/>
          <p:nvPr/>
        </p:nvCxnSpPr>
        <p:spPr>
          <a:xfrm>
            <a:off x="9245632" y="2547137"/>
            <a:ext cx="1754505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dash"/>
            <a:headEnd type="none"/>
            <a:tailEnd type="triangle"/>
          </a:ln>
        </p:spPr>
      </p:cxnSp>
      <p:grpSp>
        <p:nvGrpSpPr>
          <p:cNvPr id="31" name="Group 3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2" name="AutoShape 3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TextBox 5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合同签订日期及地点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红豆杉苗木描述与规格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品种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特点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南方红豆杉（Taxus chinensis var. mairei）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常绿针叶乔木，树形优美，枝叶茂密，适应性强，耐阴耐寒，具有极高的观赏价值和药用价值。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苗木品种及特点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规格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地径≥2cm，高度≥100cm，冠幅≥50cm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1000株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苗木规格及数量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579263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242745" y="4378452"/>
            <a:ext cx="753523" cy="75561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55413" y="4571047"/>
            <a:ext cx="50768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016240" y="4120229"/>
            <a:ext cx="541877" cy="84877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536537" y="5126260"/>
            <a:ext cx="67723" cy="205359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877342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29692" y="4168902"/>
            <a:ext cx="546068" cy="846677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375660" y="4061555"/>
            <a:ext cx="391573" cy="1106996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974913" y="480145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332672" y="4978336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655350" y="4291394"/>
            <a:ext cx="694277" cy="6984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093500" y="4563428"/>
            <a:ext cx="546068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576054" y="4826318"/>
            <a:ext cx="67723" cy="582073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345359" y="4728877"/>
            <a:ext cx="541877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890188" y="5023771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595961" y="4604671"/>
            <a:ext cx="647700" cy="6456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710475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67552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5173137" y="2190165"/>
            <a:ext cx="1845725" cy="3371817"/>
          </a:xfrm>
          <a:custGeom>
            <a:rect l="l" t="t" r="r" b="b"/>
            <a:pathLst>
              <a:path w="496" h="906">
                <a:moveTo>
                  <a:pt x="173" y="908"/>
                </a:moveTo>
                <a:cubicBezTo>
                  <a:pt x="173" y="908"/>
                  <a:pt x="208" y="680"/>
                  <a:pt x="187" y="613"/>
                </a:cubicBezTo>
                <a:cubicBezTo>
                  <a:pt x="0" y="357"/>
                  <a:pt x="0" y="357"/>
                  <a:pt x="0" y="357"/>
                </a:cubicBezTo>
                <a:cubicBezTo>
                  <a:pt x="0" y="357"/>
                  <a:pt x="0" y="357"/>
                  <a:pt x="0" y="357"/>
                </a:cubicBezTo>
                <a:cubicBezTo>
                  <a:pt x="203" y="547"/>
                  <a:pt x="203" y="547"/>
                  <a:pt x="203" y="547"/>
                </a:cubicBezTo>
                <a:cubicBezTo>
                  <a:pt x="230" y="0"/>
                  <a:pt x="230" y="0"/>
                  <a:pt x="230" y="0"/>
                </a:cubicBezTo>
                <a:cubicBezTo>
                  <a:pt x="255" y="237"/>
                  <a:pt x="255" y="237"/>
                  <a:pt x="255" y="237"/>
                </a:cubicBezTo>
                <a:cubicBezTo>
                  <a:pt x="271" y="439"/>
                  <a:pt x="271" y="439"/>
                  <a:pt x="271" y="439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291" y="500"/>
                  <a:pt x="291" y="500"/>
                  <a:pt x="291" y="500"/>
                </a:cubicBezTo>
                <a:cubicBezTo>
                  <a:pt x="291" y="500"/>
                  <a:pt x="268" y="500"/>
                  <a:pt x="282" y="660"/>
                </a:cubicBezTo>
                <a:cubicBezTo>
                  <a:pt x="295" y="819"/>
                  <a:pt x="307" y="905"/>
                  <a:pt x="307" y="905"/>
                </a:cubicBezTo>
                <a:lnTo>
                  <a:pt x="173" y="908"/>
                </a:lnTo>
                <a:close/>
              </a:path>
            </a:pathLst>
          </a:cu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0" y="5151966"/>
            <a:ext cx="12192000" cy="1706034"/>
          </a:xfrm>
          <a:custGeom>
            <a:rect l="l" t="t" r="r" b="b"/>
            <a:pathLst>
              <a:path w="7680" h="1506">
                <a:moveTo>
                  <a:pt x="0" y="1489"/>
                </a:moveTo>
                <a:cubicBezTo>
                  <a:pt x="0" y="700"/>
                  <a:pt x="0" y="700"/>
                  <a:pt x="0" y="700"/>
                </a:cubicBezTo>
                <a:cubicBezTo>
                  <a:pt x="199" y="561"/>
                  <a:pt x="512" y="434"/>
                  <a:pt x="940" y="320"/>
                </a:cubicBezTo>
                <a:cubicBezTo>
                  <a:pt x="1741" y="107"/>
                  <a:pt x="2709" y="0"/>
                  <a:pt x="3842" y="0"/>
                </a:cubicBezTo>
                <a:cubicBezTo>
                  <a:pt x="4976" y="0"/>
                  <a:pt x="5943" y="107"/>
                  <a:pt x="6745" y="320"/>
                </a:cubicBezTo>
                <a:cubicBezTo>
                  <a:pt x="7168" y="433"/>
                  <a:pt x="7480" y="559"/>
                  <a:pt x="7680" y="696"/>
                </a:cubicBezTo>
                <a:cubicBezTo>
                  <a:pt x="7680" y="1492"/>
                  <a:pt x="7680" y="1492"/>
                  <a:pt x="7680" y="1492"/>
                </a:cubicBezTo>
                <a:cubicBezTo>
                  <a:pt x="7673" y="1497"/>
                  <a:pt x="7666" y="1501"/>
                  <a:pt x="7659" y="1506"/>
                </a:cubicBezTo>
                <a:cubicBezTo>
                  <a:pt x="25" y="1506"/>
                  <a:pt x="25" y="1506"/>
                  <a:pt x="25" y="1506"/>
                </a:cubicBezTo>
                <a:cubicBezTo>
                  <a:pt x="16" y="1500"/>
                  <a:pt x="8" y="1494"/>
                  <a:pt x="0" y="148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173137" y="1048536"/>
            <a:ext cx="1788893" cy="178889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33902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37910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1318965" y="1702027"/>
            <a:ext cx="2919889" cy="64964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生长健壮，无病虫害，无机械损伤，根系发达，须根多，土球完整。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1318965" y="3024253"/>
            <a:ext cx="2919889" cy="64964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符合国家相关苗木质量标准。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016240" y="1702027"/>
            <a:ext cx="2919889" cy="64964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叶片颜色正常，无黄叶、枯叶现象。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8016240" y="3064629"/>
            <a:ext cx="2919889" cy="62108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以上内容仅供参考，具体合同细节应根据实际情况和双方协商确定。</a:t>
            </a:r>
            <a:endParaRPr lang="en-US" sz="1100"/>
          </a:p>
        </p:txBody>
      </p: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苗木质量要求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价格、付款方式与结算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苗木价格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根据红豆杉苗木的品种、规格、质量等因素，双方协商确定合理的销售价格。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价格调整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如遇市场价格波动或特殊情况，双方可协商调整价格，确保合同公平合理。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价格包含内容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苗木价格应包括起挖、包装、运输等费用，确保买方购买成本的透明性。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价格条款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买方需在合同签订后一定期限内支付一定比例的预付款，以确保交易诚意。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预付款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根据苗木交付和验收情况，买方需按约定支付进度款。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进度款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在苗木全部交付并验收合格后，买方需支付剩余尾款。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尾款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付款方式选择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结算时间与流程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结算时间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双方约定在苗木交付并验收合格后的一定期限内完成结算，确保资金及时到账。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结算流程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买方在收到卖方提供的发票等结算凭证后，应按约定时间支付款项。如采用银行转账等方式，应确保转账信息准确无误。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结算争议处理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如在结算过程中遇到争议，双方应友好协商解决；协商不成的，可依法向合同签订地人民法院提起诉讼。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交货、验收与运输安排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https://d.book118.com/568011077132006033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2024-09-11T23:28:55.511</cp:lastPrinted>
  <dcterms:created xsi:type="dcterms:W3CDTF">2024-09-11T15:28:55Z</dcterms:created>
  <dcterms:modified xsi:type="dcterms:W3CDTF">2024-09-11T15:28:57Z</dcterms:modified>
</cp:coreProperties>
</file>