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AA5F92-DF57-4ED6-A0B1-CF182FA7F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CFE3EB-8C2A-4598-A53D-2333B51B8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B4D4B4-B15A-4DD8-B568-EEA369FD5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6F5E11-46CD-4958-8F6D-9B43823823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A03174-678A-4191-9B5E-2157F43E78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EADCAD-022E-45D1-8558-FD453BA12D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B8EDF7-CA09-4924-97B1-D1BE1422B4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12978C-605E-4900-8CE6-179BB4E4F9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2F9604-71C3-4C7D-9C23-4BF2F45B27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F2976F-1A41-43D1-B6D7-DB4B29B15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6B9FB-0D42-46B6-B47D-D65DF5185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111261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大客户营销管理策略对销售渠道布局的影响研究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销售渠道布局概述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大客户营销管理策略对销售渠道布局的影响分析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大客户营销管理策略与销售渠道布局的互动关系研究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大客户营销管理策略对销售渠道布局的改进建议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市场竞争日益激烈</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随着市场竞争的加剧，企业需要更加关注大客户的需求和变化，以制定更加精准有效的营销管理策略。</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25" r="8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销售渠道布局的重要性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销售渠道布局是企业实现营销目标的重要手段之一，对于提高销售业绩、扩大市场份额具有重要意义。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大客户营销管理策略对销售渠道布局的影响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大客户营销管理策略的制定和实施，将对企业的销售渠道布局产生深远的影响，因此研究这一影响具有重要的理论和实践意义。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研究目的：本研究旨在探讨大客户营销管理策略对销售渠道布局的影响，为企业制定更加科学合理的营销管理策略提供理论支持和实践指导。</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研究问题：本研究将围绕以下几个问题展开探讨</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大客户营销管理策略对销售渠道布局的影响机制是什么？</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不同类型的大客户营销管理策略对销售渠道布局的影响有何差异？</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如何根据大客户的需求和变化调整销售渠道布局？</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本研究将采用文献综述、案例分析和实证研究等方法，综合运用定性和定量分析方法，对大客户营销管理策略对销售渠道布局的影响进行深入探讨。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本研究将选取具有代表性的企业和行业作为研究对象，重点探讨大客户营销管理策略对销售渠道布局的影响，同时涉及相关的理论和实践问题。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376" r="2337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350" r="323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大客户通常指的是对企业销售额和利润贡献较大，具有较高战略价值的客户。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大客户往往具有采购规模大、决策周期长、服务需求高等特点，需要企业投入更多的资源和精力进行维护和管理。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41" r="14941"/>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通过有效的大客户营销管理，企业可以更好地满足大客户需求，提高客户满意度和忠诚度，从而促进销售业绩的提升。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提升销售业绩</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大客户是企业的重要战略合作伙伴，维护好大客户关系有助于企业在激烈的市场竞争中保持领先地位。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增强市场竞争力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大客户通常具有较强的市场影响力和品牌效应，与大客户建立长期稳定的合作关系有助于提升企业的品牌形象和市场地位，进而促进企业的可持续发展。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促进企业可持续发展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跨部门协同合作</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企业内部各个部门之间需要协同合作，共同为大客户提供优质的产品和服务，确保大客户的需求得到及时响应和满足。</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客户识别与分类</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通过对市场和客户进行深入分析，识别出具有潜力的大客户，并根据客户的特点和需求进行分类管理。</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个性化营销策略</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针对不同类型的大客户制定个性化的营销策略，包括产品定制、价格策略、促销手段等，以满足客户的个性化需求。</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客户关系维护</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建立完善的客户关系管理体系，通过定期拜访、沟通交流、解决问题等方式维护好与大客户的关系，提高客户满意度和忠诚度。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大客户营销管理策略的核心内容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销售渠道布局概述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销售渠道是指商品从生产者向消费者转移过程中所经过的通道或路径，包括直接渠道和间接渠道。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根据中间商介入程度的不同，销售渠道可分为长渠道和短渠道；根据渠道宽度的不同，可分为宽渠道和窄渠道。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销售渠道的定义和类型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类型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销售渠道布局的重要性和影响因素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合理的销售渠道布局有助于企业降低销售成本、提高销售效率、增强市场竞争力。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影响因素</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影响销售渠道布局的因素包括市场需求、竞争状况、企业自身条件、政策法规等。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优化措施</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企业可通过市场调研、分析竞争对手、评估自身资源等方式优化销售渠道布局。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调整策略</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随着市场环境和企业自身条件的变化，企业需要及时调整销售渠道布局，以适应市场需求和提高销售效率。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案例分析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例如，某企业通过调整销售渠道布局，将原本以经销商为主的销售模式转变为以直销和电商为主的销售模式，从而降低了销售成本，提高了市场份额。</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销售渠道布局的优化和调整</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大客户营销管理策略对销售渠道布局的影响分析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https://d.book118.com/568011126131006034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2024-09-13T10:21:39.030</cp:lastPrinted>
  <dcterms:created xsi:type="dcterms:W3CDTF">2024-09-13T02:21:39Z</dcterms:created>
  <dcterms:modified xsi:type="dcterms:W3CDTF">2024-09-13T02:21:41Z</dcterms:modified>
</cp:coreProperties>
</file>