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3D43F-7EFE-4D22-A844-8775F4BE0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26E05-061A-401D-AE70-EAF550AF3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69961-C1B2-4D65-AEE1-19761131A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77AF4-70E7-40B7-95F0-16750D982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9895F-B030-4256-AF47-CAEA621CD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260D9F-858B-404F-91EF-28E96FD35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E09D3-EC6A-41CA-A2DD-590C4A2B1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FCFB0-159B-497B-9DB2-79FB46F0F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9EBCA-DDB0-41DA-8532-7FD8AFFF2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65B06-F165-4E6C-931B-0AB0EF80B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1E9CB-3655-4B3D-BF00-5FE789F71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201005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宪法伴我成长宣传活动方案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预算与费用控制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76" r="108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74" r="328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宪法是国家的根本大法，是治国安邦的总章程，具有最高的法律地位。加强宪法宣传，有助于提升公民的宪法意识和法治观念。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提升公民宪法意识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通过宪法宣传，可以推动全社会形成尊法学法守法用法的良好氛围，为法治社会建设提供有力支持。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推进法治社会建设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宪法宣传重要性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3" r="2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通过本次活动，使广大青少年深入了解宪法的基本原则和主要内容，增强宪法意识，树立法治观念。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活动结束后，参与者能够掌握宪法的基本知识，理解宪法的重要地位和作用，自觉维护宪法的权威和尊严。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青少年学生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教师及教育工作者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教师及教育工作者在青少年成长过程中发挥着重要的引导作用。通过他们向学生传递宪法的理念和知识，可以更有效地推动青少年法治教育的深入开展。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青少年学生是国家的未来和希望，也是法治社会建设的重要力量。他们正处于世界观、人生观、价值观形成的关键时期，加强宪法教育对于培养他们的法治意识具有重要意义。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https://d.book118.com/568012010052006047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2024-09-28T17:33:44.345</cp:lastPrinted>
  <dcterms:created xsi:type="dcterms:W3CDTF">2024-09-28T09:33:44Z</dcterms:created>
  <dcterms:modified xsi:type="dcterms:W3CDTF">2024-09-28T09:33:46Z</dcterms:modified>
</cp:coreProperties>
</file>