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8D31F-6DF2-45FB-B9B1-806DF9DC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D6998-41E2-46DA-9846-CBD3D0EC1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C569F-AE10-428B-97A7-E06A0B18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394D1-4508-42A8-9C37-4D346DE8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E9599-42AB-49EB-8CE0-DC14DD226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42066-F68E-433B-B4FE-E8012600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D9496-10A7-4177-A025-E2AF9E81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A408D-9649-4060-94AB-842EDC70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97A46-9F2B-471F-A3CB-95D6298DF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087D4-BF76-40C8-8067-0C3B9E8C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EAFF3-B182-4888-AB3E-D6E78D06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3054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无照经营现象的社会调查报告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无照经营现象的治理对策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无照经营现象的案例研究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4305" b="14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无照经营是指未按照规定取得许可证或批准文件，以及未取得营业执照，擅自从事经营活动的行为。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无照经营通常缺乏合法性、隐蔽性、流动性、不稳定性以及经营场所不规范等特点。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部分行业或经营项目可能存在市场需求，但未被纳入合法经营范围，导致无照经营的出现。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一些经营者为了追求经济利益，忽视法律法规，选择无照经营。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经济利益驱使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监管部门对市场监管力度不够，导致部分经营者有机可乘，从事无照经营。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861" r="88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无照经营往往存在产品质量问题、服务不规范等问题，损害消费者权益。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损害消费者权益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无照经营的存在破坏了市场公平竞争秩序，影响合法经营者的利益。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扰乱市场秩序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部分无照经营场所存在安全隐患，可能引发安全事故，威胁人民群众生命财产安全。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无照经营可能成为违法犯罪活动的温床，助长非法行为。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违法犯罪滋生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城市与农村分布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无照经营现象在城市和农村地区均存在，但农村地区的无照经营比例相对较高。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无照经营现象在零售、餐饮、服务等行业中较为普遍，其中零售行业的无照经营比例较高。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926" r="1592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个体经营者是无照经营的主要群体，他们通常以小规模、家庭式经营为主。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个体经营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随着互联网的普及，网络无照经营现象也逐渐增多，如网络商店、微商等。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网络经营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经营类型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5504" b="25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政府对无照经营现象的监管力度存在地区和行业差异，部分地区和行业的监管力度相对较弱。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处罚情况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对于查处的无照经营行为，政府通常会给予一定的行政处罚，但处罚力度存在差异，部分地区存在处罚较轻的情况。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监管难点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无照经营现象的监管存在一定难度，如经营者隐蔽性强、流动性大、取证困难等。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无照经营现象的影响因素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2063" r="22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经济环境变化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随着经济环境的变化，部分经营者因无法适应而选择无照经营。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经济利益驱动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部分经营者为了追求更高的经济利益，选择无照经营以降低成本。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政策监管不力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政策监管不力导致部分经营者有机可乘，选择无照经营。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政策理解偏差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部分经营者对政策理解存在偏差，导致无照经营。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https://d.book118.com/568013054022006037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2024-09-16T20:29:25.496</cp:lastPrinted>
  <dcterms:created xsi:type="dcterms:W3CDTF">2024-09-16T12:29:25Z</dcterms:created>
  <dcterms:modified xsi:type="dcterms:W3CDTF">2024-09-16T12:29:27Z</dcterms:modified>
</cp:coreProperties>
</file>