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ED13B-7820-4314-AC5B-1BADF8663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EAD1B-99B3-4AE1-9AB9-6CD0B82F2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1A2CE-E9E9-40D6-94F4-402FAFC39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BDCE0-7A17-4D52-A2D6-843E630E6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7A3BF-3DD4-4789-A72F-C3D6FCABB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15D753-94D8-4263-983E-C92160507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F1E95B-CF68-421C-889D-43EFE55F2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B8E32-2AA2-4E17-B827-D57317AFD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C1C27-09B4-4B49-8505-31C38D02A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DEBB7-33FE-4EE3-B1F2-3DF343BC9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BB52B-7B14-4BE9-ADC5-C6AF68711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1410405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激励理论跟方法课件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内容型激励理论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过程型激励理论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行为改造型激励理论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激励方法与实践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激励的挑战与未来发展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激励理论概述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63" r="353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30" r="26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激励是指激发人的动机和内在动力，促使人们朝着所期望的目标积极行动的心理过程。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激励对于个人和组织的发展都至关重要，通过有效的激励可以激发员工的积极性和创造力，提高工作绩效和组织整体竞争力。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激励理论的分类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内容型激励理论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主要研究激发动机的诱因，包括马斯洛的需求层次理论、赫茨伯格的两因素理论等。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过程型激励理论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着重研究人从动机产生到采取行动的心理过程，包括弗鲁姆的期望理论、亚当斯的公平理论等。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行为改造型激励理论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强调对行为的后果进行正负强化，以达到修正行为的目的，包括斯金纳的强化理论等。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以马斯洛的需求层次理论和赫茨伯格的两因素理论为代表，关注满足员工的需求以激发其内在动力。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传统激励理论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现代激励理论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综合激励理论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以弗鲁姆的期望理论和亚当斯的公平理论为代表，更强调对员工心理过程的关注和引导。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将传统与现代激励理论进行整合，强调内外激励的结合以及多维度的激励方式。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内容型激励理论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需要层次理论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安全需要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尊重需要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追求稳定、安全和保护，避免危险和威胁。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追求自尊和他人尊重，包括成就、地位和认可。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生理需要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社交需要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自我实现需要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满足基本生活需求，如食物、水、睡眠等。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渴望与他人建立关系和联系，获得归属感和认同感。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追求个人成长和发挥潜能，实现个人理想和目标。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能够带来积极感受和满足感的因素，如工作成就感、晋升机会、工作挑战等。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能够消除不满和消极情绪的因素，如公司政策、管理方式、工作环境等。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双因素理论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追求成功和自我价值的实现，愿意承担个人责任并克服困难。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3" b="7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708" r="12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成就需要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渴望影响和掌控他人，获得权力和地位。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权力需要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希望与他人建立关系并融入群体中。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合群需要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成就需要理论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过程型激励理论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期望理论强调期望、工具性和价值对激励的影响。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理论认为，当人们认为某个行为会导致他们期望的结果时，他们会被激励采取该行为。它包括期望、工具性和价值三个基本组成部分，其中期望是指个人对行为结果可能性的认知，工具性是指个人对行为结果能够满足他们需要的认知，价值则是指个人对行为结果重要性的评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期望理论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公平理论关注个人对报酬的公平感对激励的影响。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理论认为，人们不仅关心自己的绝对报酬，而且关心自己的报酬与他人报酬的比较。如果一个人感到自己的报酬与投入之比与他人的相等或更高，就会产生公平感，从而激励他们继续努力工作。反之，如果一个人感到自己的报酬与投入之比低于他人，就会产生不公平感，从而降低他们的工作积极性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公平理论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目标设置理论强调目标的具体性、挑战性和可达到性对激励的影响。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置理论认为，明确、具体、具有挑战性的目标能够激励人们努力工作。一个好的目标应该具体明确，能够衡量和观察，同时具有一定的挑战性，但又可达到。当一个人有了明确的目标后，就会更加专注于实现这个目标，从而提高他们的工作效率和工作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目标设置理论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https://d.book118.com/568014104056006044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2024-09-24T12:47:18.694</cp:lastPrinted>
  <dcterms:created xsi:type="dcterms:W3CDTF">2024-09-24T04:47:18Z</dcterms:created>
  <dcterms:modified xsi:type="dcterms:W3CDTF">2024-09-24T04:47:20Z</dcterms:modified>
</cp:coreProperties>
</file>