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E67C0-01C9-4961-8768-76A9A5B8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A63E4-5E76-4E55-84A0-6252F3127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A9CE7-9BCF-4774-A781-B1A68E0CC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52F27-C0DE-403C-AD9E-98AAB1A87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CAB28B-CCFB-4785-B519-6AD89E419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B32C07-DA2A-4DF7-B71B-70617ED3D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D5947E-50D6-48C8-86F3-9EBB065FD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8A860-C8E1-4EF6-88C0-4CECFEEDB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EA5F1-7F03-4256-A147-DE1B02AD7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0DDFD-6114-4114-ABC7-215AB30EA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9ECFA-3AD3-493D-95B3-1391AFDC9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4124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检查管理办法培训课件建立有效的检查合作机制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建立有效的检查合作机制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检查管理办法培训课件设计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检查合作机制的优化和改进建议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通过建立有效的检查合作机制，可以协调各方资源，优化检查流程，从而提高检查效率。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55" r="1125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保障公共安全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153" b="71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检查合作机制可以促进监管部门之间的协作，形成监管合力，加强对被监管对象的监督和管理。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有效的检查合作机制可以确保各项安全标准得到严格执行，从而保障公众的生命财产安全。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检查合作机制可以打破部门壁垒，促进不同监管部门之间的信息共享和协作，形成监管合力。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促进跨部门协作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通过合作机制，可以汇聚各领域的专业知识和经验，提高检查人员的专业水平和综合素质。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提高检查专业水平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有效的检查合作机制可以促进社会各方面的参与和监督，提高监管的透明度和公信力。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强化社会监督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检查合作机制的重要性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64" r="297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管理办法是一种规范性文件，用于指导和规范特定领域或行业的管理活动，确保相关工作的顺利进行。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管理办法定义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明确管理目标、原则和方法，提供操作指南，促进管理工作的标准化、规范化和科学化。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管理办法的定义和作用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检查机构和人员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检查程序和方法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检查合作与协调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监督与责任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检查管理办法的核心内容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明确检查机构的设置、职责和权限，以及检查人员的资格、培训和考核要求。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建立检查机构之间的合作与协调机制，确保检查工作的顺利进行和信息共享。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规定检查的程序、方法和标准，包括检查前的准备、现场检查、检查结果的记录和报告等。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明确对检查机构和人员的监督机制和责任追究制度，保障检查工作的公正、客观和有效。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制定详细的实施计划，包括时间表、资源分配和预期成果等，确保管理办法的顺利推进。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加强对检查机构和人员的培训与宣传，提高其对管理办法的认识和理解，促进管理办法的有效实施。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建立监督检查机制，定期对检查工作进行评估和审查，发现问题及时采取纠正措施，确保管理办法的执行效果。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根据实施过程中的反馈和评估结果，不断完善和优化管理办法，提高其适应性和有效性。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管理办法的实施与监管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建立有效的检查合作机制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检查机构之间、检查机构与被检查对象之间应平等相待，互利共赢，共同推动检查工作的高效开展。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平等互利原则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协同配合原则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信息共享原则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依法依规原则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各检查机构应相互配合，协同工作，形成合力，确保检查工作的顺利进行。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加强检查机构之间的信息交流，实现信息共享，提高检查工作的透明度和效率。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检查工作应严格遵守国家法律法规和相关规定，确保检查工作的合法性和规范性。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合作机制的构建原则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各检查机构应定期召开会议，共同商讨检查工作计划、任务分工等事项，确保检查工作有序进行。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建立定期会商机制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针对涉及多个领域的复杂问题，各检查机构可开展联合执法行动，形成执法合力，提高执法效能。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加强联合执法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各检查机构应加强信息沟通，及时共享检查中发现的问题、线索等信息，提高检查工作的针对性和有效性。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推动信息共享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各检查机构在工作中遇到需要协助的事项，应积极协调配合，提供支持和帮助，共同推动问题的解决。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强化协作配合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检查机构之间的合作与协调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检查机构应与被检查对象建立畅通的沟通渠道，及时了解被检查对象的诉求和意见，为检查工作提供有力支持。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建立良好的沟通渠道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被检查对象应积极配合检查工作，提供必要的支持和协助，共同推动检查工作的顺利进行。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强化合作配合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检查机构应积极向被检查对象宣传相关法律法规和政策规定，提高其守法意识和自查自纠能力。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对于检查中发现的问题，检查机构应指导被检查对象制定整改措施并督促落实，确保问题得到有效解决。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推动问题整改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检查机构与被检查对象的合作与沟通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https://d.book118.com/568014124024006030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2024-09-06T09:27:37.845</cp:lastPrinted>
  <dcterms:created xsi:type="dcterms:W3CDTF">2024-09-06T01:27:37Z</dcterms:created>
  <dcterms:modified xsi:type="dcterms:W3CDTF">2024-09-06T01:27:39Z</dcterms:modified>
</cp:coreProperties>
</file>