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A5BF-A4AB-4283-8A51-C2B5498B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7E555-0BFD-4906-9677-CFD4E613D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6EFE-D233-4F97-AE43-2A133B1B6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9F69F-5B5E-4554-A986-D7A2F74F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BD447-0A14-4F55-B72D-FA29DAA4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29326-D9B0-475E-A90B-7759CD0C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BE19C-B1C7-4C95-BC9A-F78C1BD0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48332-884C-4248-A592-29D9DDC2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747B0-3929-4B5A-8E80-2F9BD731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A849A-3ED8-404D-BDB6-B4052BA5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18D63-59AB-444E-8E97-075E20AE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413007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门诊病历室病案整理速度统计与分析报告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门诊病历室病案整理现状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病案整理速度统计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整理速度影响因素分析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通过对当前病案整理速度进行统计和分析，发现存在的问题和瓶颈，提出改进措施，提高整理效率。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提高门诊病历室病案整理效率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通过对病案整理速度的分析，可以了解门诊病历室的工作负荷和资源利用情况，为医疗资源的合理配置提供依据。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快速、准确地整理病案是提供高质量医疗服务的重要环节，通过对整理速度的统计和分析，有助于提高医疗服务质量。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本报告对过去一年内门诊病历室病案整理速度进行统计和分析。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包括门诊患者首次就诊、复诊、急诊等各类病案的整理情况。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涵盖从患者就诊到病案归档的整个流程，包括登记、分诊、诊断、治疗、结算等环节的病案整理工作。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门诊病历室病案整理现状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定期对已整理的病历进行质量检查，发现问题及时纠正，确保病历质量符合要求。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接收与登记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门诊病历室接收患者病历资料，并进行详细登记，确保信息准确无误。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分类与编码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根据疾病类型、就诊时间等因素对病历进行分类，并赋予相应的编码，以便后续查找和管理。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整理与归档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将病历资料按照规定的顺序进行整理，包括个人信息、病史、诊断、治疗等部分，确保病历的完整性和连贯性。整理完成后，将病历归档至相应位置。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整理流程及规范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根据门诊病历室的规模和业务量，合理配置足够数量的整理人员，确保病历整理工作的顺利进行。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工作量与绩效考核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对整理人员进行专业技能培训，提高他们的业务水平和责任意识，确保病历整理的准确性和高效性。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合理安排整理人员的工作量，并根据工作绩效进行考核和奖惩，激励员工积极投入工作。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整理速度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整理效率及质量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在保证整理质量的前提下，尽量提高整理速度。通过优化工作流程、提高员工技能水平等措施，缩短病历从接收到归档的时间。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建立病历整理的可追溯机制，确保每一份病历都能追溯到具体的整理人员和整理时间。这有助于在出现问题时迅速找到责任人并进行处理。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保证病历资料的完整性，不缺页、不破损。对于损坏或缺失的病历资料，及时联系患者或相关部门进行补充和完善。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确保病历整理的准确性，避免信息遗漏或错误。通过定期质量检查和员工自查等方式，及时发现并纠正问题。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病案整理速度统计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从病案进入整理流程开始计时，到整理完成结束计时，计算总耗时。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计时法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随机抽取一定时间段内的病案样本，对其整理时间进行统计。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按照病案的复杂程度、整理人员经验等因素进行分类统计。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分类统计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对于部分未电子化的病案整理时间，采用手工记录的方式收集数据。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从门诊电子病历系统中提取病案整理的相关数据。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针对整理人员的工作效率和满意度进行问卷调查，收集相关数据。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统计期内，病案平均整理时间为XX小时。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总耗时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分类统计结果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整理人员经验对耗时的影响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其他影响因素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简单病案平均整理时间为XX小时，复杂病案平均整理时间为XX小时。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经验丰富的整理人员平均耗时XX小时，经验较少的整理人员平均耗时XX小时。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设备故障、系统卡顿等因素对病案整理速度也有一定影响。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https://d.book118.com/568014130072006035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2024-09-14T09:49:15.645</cp:lastPrinted>
  <dcterms:created xsi:type="dcterms:W3CDTF">2024-09-14T01:49:15Z</dcterms:created>
  <dcterms:modified xsi:type="dcterms:W3CDTF">2024-09-14T01:49:17Z</dcterms:modified>
</cp:coreProperties>
</file>