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DE9006-24FE-4F07-885F-D7F3CA1895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7EE9FC-63A2-422E-B75C-1AD4713F2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C837E4-3AD9-437D-A8D8-B82DC64D27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ECBABA-AB0A-4716-8CED-7154CD16D6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A589B2-01F4-4577-8BC1-602C9AE1A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0B546A-254D-47C8-8E4B-8802EE39F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4D03DD-9E78-4C84-A815-DD22FB514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F32CE4-DCF5-444A-87AB-8B27982223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CE24FB-FA1E-45E6-8AB3-EE493173B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77C24E-3A68-47C3-BF28-7718688F29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56191C-EE8D-4807-823E-379946D9A3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8015055137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美国精神病人救助计划书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精神病人的现状和问题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救助计划的必要性和重要性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救助计划的实施方案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救助计划的评估和监测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美国精神病人数量逐年增加，给社会带来巨大压力。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精神病人面临就业、住房、医疗等方面的困难，生活质量低下。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精神疾病的社会认知度低，许多人存在偏见和歧视。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0083" r="10083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9333" r="9333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417" r="1541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8667" r="8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提高精神病人的社会地位和生活质量。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9875" b="9875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减少精神疾病对社会的负面影响。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推动社会对精神疾病的认知和接纳，减少歧视和偏见。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精神病人的现状和问题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262" r="2026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056" r="2305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66" r="3266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美国精神病人数量逐年上升，据统计，约有5000万成年人患有精神障碍，其中1900万人患有严重精神障碍。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精神病人数量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精神病人分布广泛，遍布城乡各地，但城市地区的精神病人比例略高。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地域分布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精神病人的数量和分布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精神病人常常面临焦虑、抑郁、自卑等心理问题，这些问题可能导致他们无法正常生活和工作。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心理问题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292" r="10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社会适应问题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5208" r="52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医疗保障问题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292" r="7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精神病人往往难以适应社会，缺乏社交技能和人际关系，导致他们难以融入社会。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精神病人的医疗保障问题突出，很多地区的精神卫生机构数量不足，且服务质量参差不齐。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精神病人的主要问题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精神病人的医疗费用、护理费用等给社会带来巨大的经济负担。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708" r="370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792" r="127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500" r="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社会负担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部分精神病人可能存在暴力倾向，对社会安全构成威胁。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社会安全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由于对精神障碍的误解和偏见，精神病人常常受到歧视和排斥。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社会歧视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精神病人对社会的挑战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救助计划的必要性和重要性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898" b="1489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为精神病人提供全面的医疗、康复和心理支持，帮助他们恢复健康、融入社会。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提高精神病人的生活质量，减少疾病复发，降低自杀率，减轻家庭和社会的负担。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救助计划的目的和目标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改善精神病人的生活质量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通过提供必要的医疗和心理支持，使精神病人的生活质量得到显著提高。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降低疾病复发率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通过持续的康复和药物治疗，降低精神病人的疾病复发率。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降低自杀率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通过及时的干预和治疗，降低精神病人的自杀率。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减轻家庭和社会的负担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通过改善精神病人的状况，减轻家庭和社会的负担。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救助计划的预期效果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https://d.book118.com/568015055137006033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2024-09-12T01:23:19.619</cp:lastPrinted>
  <dcterms:created xsi:type="dcterms:W3CDTF">2024-09-11T17:23:19Z</dcterms:created>
  <dcterms:modified xsi:type="dcterms:W3CDTF">2024-09-11T17:23:21Z</dcterms:modified>
</cp:coreProperties>
</file>