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D9524-C7D7-47F0-B99D-C6A44F9F2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B3111-F403-49FB-AFAB-69831BB10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C878F-85B5-4F5C-AD27-A64DE463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C2737-1610-45AB-AF57-B3422F94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6A2CD-99EC-4063-9773-F0C5A514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4EE04-2C3D-4ABC-AFA7-63FEE4146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85068-07BA-4593-99D5-4FB9ED6EE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1545D-FACE-47D8-B098-91326E18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EF64F-7FA9-4027-8E29-97EF37191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489C4-F8E9-4E86-8A0A-A2932868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6C89A-99E4-429E-AF3A-E8D22927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6050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电子产品使用守则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使用前准备与注意事项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正确使用方法与技巧分享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维护与保养知识普及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数码相机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专门用于拍照或录像的电子设备，具备高像素、光学变焦等特性。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戴在手腕上的电子设备，具备通信、健康监测、娱乐等功能。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触摸屏操作的便携式设备，主要用于娱乐、阅读、轻度办公等。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具有通信、拍照、上网、娱乐等多种功能的便携式电子设备。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便携式计算设备，具备强大的处理能力和多种接口，适用于办公、学习、娱乐等场景。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常见电子产品类型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高性能处理器，可满足复杂计算需求；大容量存储空间，可存储海量数据；多种接口，可连接外部设备扩展功能。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通信功能强大，支持多种网络制式；拍照功能丰富，包括美颜、滤镜等；支持各类APP应用，满足用户多样化需求。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触摸屏操作直观便捷；轻便易携，适合随身携带；支持多种娱乐应用，如游戏、视频等。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数码相机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高像素传感器，可拍摄高质量照片；光学变焦镜头，可实现远距离拍摄；多种拍摄模式，如自动模式、专业模式等。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可穿戴式设计，方便随时查看信息；具备健康监测功能，如心率监测、睡眠分析等；支持语音助手，可实现语音控制。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各类产品功能特点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平板电脑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适用于娱乐、阅读、轻度办公等场景，也可用于学习和教育中的辅助工具。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适用于个人通信、社交、娱乐等场景，也可用于工作和学习中的辅助工具。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笔记本电脑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适用于办公、学习、科研等需要高性能计算的场景，也可用于娱乐和游戏。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智能手表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适用于个人健康监测、运动记录等场景，也可用于接收通知和提醒。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数码相机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适用于旅游、摄影爱好者等需要高质量拍照或录像的场景。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使用前准备与注意事项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购买渠道选择及品牌推荐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选择正规渠道购买电子产品，如官方网店、授权经销商等，以确保产品质量和售后服务。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推荐购买知名品牌的产品，它们通常具有更高的品质和更可靠的性能。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208" r="9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在购买电子产品后，务必仔细检查产品包装是否完好，产品本身是否有损坏或瑕疵。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核对配件清单，确保所有配件齐全，如充电器、数据线、耳机等。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检查产品完整性及配件清单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在使用电子产品之前，一定要认真阅读产品说明书，了解产品的基本功能、操作方法和注意事项。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如有任何疑问或不明白的地方，可以联系售后服务或咨询专业人士。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阅读说明书了解操作指南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正确使用方法与技巧分享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按下电源按钮，等待设备启动。若设备无响应，可检查电源连接是否正常。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根据设备提示，进行语言、时间、网络等基本设置。确保设备能够正常运行。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及时检查并安装系统及应用软件的更新，以确保设备安全性和性能。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开机启动及基本设置教程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界面导航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网络连接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应用商店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常用功能操作演示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熟悉设备的主界面及各级菜单，了解各功能模块的作用。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学会连接Wi-Fi、蓝牙等网络，实现设备间的数据传输和共享。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掌握文件的创建、编辑、保存和删除等操作，合理管理设备存储空间。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了解如何下载、安装和卸载应用程序，获取更多实用工具。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https://d.book118.com/568016050063006036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2024-09-15T19:09:15.914</cp:lastPrinted>
  <dcterms:created xsi:type="dcterms:W3CDTF">2024-09-15T11:09:15Z</dcterms:created>
  <dcterms:modified xsi:type="dcterms:W3CDTF">2024-09-15T11:09:18Z</dcterms:modified>
</cp:coreProperties>
</file>