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32A70-C5F5-4E34-8369-E5E68184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ABE68-3BFE-4326-ADE0-FD131FC0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045FE-B3BB-4D27-90DC-6AEEE34C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69627-D170-4F64-AB1D-97EC3FD3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ED810-2BA2-4C51-A65A-5676468A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A0160-7143-41F8-9E7A-AB2EB98D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8B50F-A084-400E-B90D-B2F81DE7B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73E26-572C-48D5-A48C-C3C7AE0C1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73AD4-6DEE-44F3-9963-85E3A862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2438-4D3A-4B56-99AB-AD98C12E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7E91B-D277-4270-B765-0003D014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7012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大学生心理危机的预防与干预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大学生心理危机的干预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指大学生在面对重大生活事件或压力时，心理状态出现严重失衡，导致情绪、认知、行为等方面出现功能障碍。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通过一系列措施，预防大学生心理危机的发生，以及在危机发生时采取有效措施进行干预，帮助大学生恢复心理平衡。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通过研究和实践，探讨大学生心理危机的成因、表现和影响，提出有效的预防和干预策略，提高大学生的心理素质和心理健康水平。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促进大学生的全面发展和健康成长，提高其应对压力和挫折的能力，减少因心理问题导致的自杀、抑郁等不良事件的发生，维护校园安全和稳定。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65" b="8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心理危机是指个体在面临重大或突然的生活事件时，产生的强烈的心理反应和情绪困扰，导致个体心理平衡被打破，正常的生活受到严重影响。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心理危机是一种正常的心理反应，但如果不及时干预，可能引发严重的心理问题，甚至导致自杀等极端后果。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大学生心理危机具有突发性、紧急性、痛苦性和危险性的特点。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大学生心理危机常常由于学业压力、人际关系、情感问题、家庭变故等多种原因引发，且由于大学生的特殊生理和心理特点，危机的影响可能更加深远。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大学生心理危机的特点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18" r="140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大学课程多、难度大、要求高，导致许多学生面临巨大的学业压力。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大学生活中的人际关系复杂，同学之间的竞争、宿舍矛盾等都可能引发心理危机。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大学生正处于青春期，情感波动大，失恋、单相思等问题可能导致心理危机。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家庭经济困难、亲人离世、父母离异等家庭变故也可能引发大学生的心理危机。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家庭变故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大学生心理危机的原因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大学生心理危机的预防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鼓励大学生保持乐观、自信、坚韧等积极心态，提高应对压力和困难的能力。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学习应对技巧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提供各种应对压力和困难的方法和技巧，如放松训练、情绪调节等，帮助大学生更好地应对心理危机。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通过自我反思、心理测验等方式，帮助大学生了解自己的性格、情绪、价值观等方面，从而更好地应对生活中的挑战。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提高心理素质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鼓励大学生多参加社交活动，与同学、老师、家人建立良好的人际关系，获得情感支持和帮助。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提供心理咨询、心理辅导等服务，帮助大学生解决心理问题，预防心理危机的发生。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开设心理辅导课程，帮助大学生了解心理危机及其应对方法，提高心理素质和自我调节能力。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参与心理辅导课程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建立支持系统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建立预警机制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通过心理测评、观察等方式，及时发现大学生的心理问题，采取相应的干预措施。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提供及时干预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对于已经出现心理危机的大学生，提供及时的心理咨询、心理辅导等服务，防止情况恶化。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跟踪观察与反馈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对接受过心理干预的大学生，进行跟踪观察和反馈，确保其心理状况得到有效改善。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早期发现与干预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https://d.book118.com/568017012114006047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2024-09-29T02:18:30.388</cp:lastPrinted>
  <dcterms:created xsi:type="dcterms:W3CDTF">2024-09-28T18:18:30Z</dcterms:created>
  <dcterms:modified xsi:type="dcterms:W3CDTF">2024-09-28T18:18:32Z</dcterms:modified>
</cp:coreProperties>
</file>