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1AA39-D358-45DE-BADC-4F038C26E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ABBCC-71F7-4A85-9698-C8E245B7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9614E-CE1F-4CA5-B92E-2E244C1FF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CBCE6-F8C8-46A5-91F6-22B401936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F6606-04DF-41F4-883A-B04E32E4A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A6C3C8-E69C-42B1-A682-BA43CEEA2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2550D-20C2-4CFF-8D2B-10077108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A9FAD-83AE-4978-9125-C51EE827A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F7A61-7795-4884-A1B0-7DC94B60B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EBED6-6E15-4D47-9519-D8D99FB33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EBBF4-7352-4B2F-8FB5-8E37AB2C8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7017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适合幼儿的科普图书推荐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9956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4" name="标题"/>
          <p:cNvSpPr txBox="1"/>
          <p:nvPr>
            <p:custDataLst>
              <p:tags r:id="rId5"/>
            </p:custDataLst>
          </p:nvPr>
        </p:nvSpPr>
        <p:spPr>
          <a:xfrm>
            <a:off x="105727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科普图书的重要性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矩形: 圆角 6"/>
          <p:cNvSpPr/>
          <p:nvPr>
            <p:custDataLst>
              <p:tags r:id="rId6"/>
            </p:custDataLst>
          </p:nvPr>
        </p:nvSpPr>
        <p:spPr>
          <a:xfrm>
            <a:off x="8826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序号"/>
          <p:cNvSpPr txBox="1"/>
          <p:nvPr>
            <p:custDataLst>
              <p:tags r:id="rId7"/>
            </p:custDataLst>
          </p:nvPr>
        </p:nvSpPr>
        <p:spPr>
          <a:xfrm>
            <a:off x="31800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8"/>
            </p:custDataLst>
          </p:nvPr>
        </p:nvSpPr>
        <p:spPr>
          <a:xfrm>
            <a:off x="320103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适合幼儿的科普图书类型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矩形: 圆角 6"/>
          <p:cNvSpPr/>
          <p:nvPr>
            <p:custDataLst>
              <p:tags r:id="rId9"/>
            </p:custDataLst>
          </p:nvPr>
        </p:nvSpPr>
        <p:spPr>
          <a:xfrm>
            <a:off x="30264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533400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534479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推荐适合幼儿的科普图书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5170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747776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748855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如何选择适合幼儿的科普图书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73139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9594215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9635490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如何引导幼儿阅读科普图书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94576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科普图书的重要性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培养幼儿科学素养</a:t>
            </a:r>
            <a:endParaRPr lang="zh-CN" altLang="en-US"/>
          </a:p>
        </p:txBody>
      </p:sp>
      <p:sp>
        <p:nvSpPr>
          <p:cNvPr id="10489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培养幼儿的实践能力和创造力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激发幼儿对科学的兴趣和好奇心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提高幼儿的观察力和思考力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帮助幼儿树立正确的科学价值观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激发幼儿好奇心和探索欲望</a:t>
            </a:r>
            <a:endParaRPr lang="zh-CN" altLang="en-US"/>
          </a:p>
        </p:txBody>
      </p:sp>
      <p:sp>
        <p:nvSpPr>
          <p:cNvPr id="10490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科普图书能够提供丰富的知识，满足幼儿对世界的好奇心。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科普图书通过生动的图画和有趣的故事，激发幼儿的想象力和探索欲望。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科普图书可以培养幼儿的观察力和思考能力，让他们学会发现问题、解决问题。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科普图书有助于培养幼儿的科学素养，为未来的学习和成长打下坚实的基础。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促进幼儿全面发展</a:t>
            </a:r>
            <a:endParaRPr lang="zh-CN" altLang="en-US"/>
          </a:p>
        </p:txBody>
      </p:sp>
      <p:sp>
        <p:nvSpPr>
          <p:cNvPr id="104908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促进想象力和创造力发展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丰富语言和文字表达能力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培养科学素养和思维习惯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激发好奇心和探索欲望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915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适合幼儿的科普图书类型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图画科普图书</a:t>
            </a:r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特点：以图画为主，文字为辅，适合幼儿阅读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优点：激发幼儿对科普知识的兴趣，培养观察力和想象力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推荐书目：《恐龙百科图鉴》、《地球密码》等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注意：选择图画清晰、色彩鲜艳、内容简单的图书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故事科普图书</a:t>
            </a:r>
            <a:endParaRPr lang="zh-CN" altLang="en-US"/>
          </a:p>
        </p:txBody>
      </p:sp>
      <p:sp>
        <p:nvSpPr>
          <p:cNvPr id="10492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简介：故事科普图书以生动有趣的故事情节为主线，将科普知识融入其中，适合激发幼儿对知识的兴趣和好奇心。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特点：图文并茂，语言简单易懂，情节有趣，符合幼儿阅读习惯。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推荐理由：通过故事的形式让幼儿在阅读中学习知识，培养阅读习惯和科学素养，为未来的学习打下基础。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示例图书：《神奇校车》、《地球密码》、《恐龙百科》等。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实验科普图书</a:t>
            </a:r>
            <a:endParaRPr lang="zh-CN" altLang="en-US"/>
          </a:p>
        </p:txBody>
      </p:sp>
      <p:sp>
        <p:nvSpPr>
          <p:cNvPr id="104932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图书配有详细的步骤图，方便幼儿理解。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内容以实验为主，通过动手操作帮助幼儿理解科学原理。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适合年龄较小的幼儿阅读，培养其动手能力和科学思维。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价格相对较高，但内容丰富，具有较高的教育价值。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互动科普图书</a:t>
            </a:r>
            <a:endParaRPr lang="zh-CN" altLang="en-US"/>
          </a:p>
        </p:txBody>
      </p:sp>
      <p:sp>
        <p:nvSpPr>
          <p:cNvPr id="10493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特点：结合幼儿年龄特点，通过趣味互动方式传授知识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优势：激发幼儿好奇心，培养动手能力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推荐书目：《小小探索家》系列、《幼儿百科全书》等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适用年龄：3-6岁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44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推荐适合幼儿的科普图书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《地球密码》</a:t>
            </a:r>
            <a:endParaRPr lang="zh-CN" altLang="en-US"/>
          </a:p>
        </p:txBody>
      </p:sp>
      <p:sp>
        <p:nvSpPr>
          <p:cNvPr id="10494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适合年龄：3-6岁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内容主题：地球的奥秘、自然环境、动植物等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特色：插画生动，语言简单易懂，激发幼儿好奇心和探索欲望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推荐理由：培养幼儿的科学素养，拓宽视野，增长知识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https://d.book118.com/568017017026006031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适合幼儿的科普图书推荐</vt:lpstr>
      <vt:lpstr>目录</vt:lpstr>
      <vt:lpstr>科普图书的重要性</vt:lpstr>
      <vt:lpstr>培养幼儿科学素养</vt:lpstr>
      <vt:lpstr>激发幼儿好奇心和探索欲望</vt:lpstr>
      <vt:lpstr>促进幼儿全面发展</vt:lpstr>
      <vt:lpstr>适合幼儿的科普图书类型</vt:lpstr>
      <vt:lpstr>图画科普图书</vt:lpstr>
      <vt:lpstr>故事科普图书</vt:lpstr>
      <vt:lpstr>实验科普图书</vt:lpstr>
      <vt:lpstr>互动科普图书</vt:lpstr>
      <vt:lpstr>推荐适合幼儿的科普图书</vt:lpstr>
      <vt:lpstr>《地球密码》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2024-09-07T23:46:07.878</cp:lastPrinted>
  <dcterms:created xsi:type="dcterms:W3CDTF">2024-09-07T15:46:07Z</dcterms:created>
  <dcterms:modified xsi:type="dcterms:W3CDTF">2024-09-07T15:46:10Z</dcterms:modified>
</cp:coreProperties>
</file>