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BF79B-3475-4487-B9A9-E82CE316F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3FA90-9ED9-4600-8293-958D9D83B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3CDCA-5DC4-4AE9-A6AD-A84900009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BEEE3-46F0-4EB0-9CDF-1B156524E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3644F3-F3D6-4BA8-8CFF-AF0D5E8E9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55FD16-3670-45DC-AAD8-3A3AE84FC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0FAEB6-072F-434E-AE56-B1397A09A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9231C-FEEB-4BCA-9F24-FC00F1470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67D43-27CF-49F3-BE95-AE8215CCD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55D8E-544A-427F-A7BA-BE2BFC409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B6FD4-6F0A-4289-9CFA-4DDC9A387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17021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《面对责任的选择》ppt课件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责任的定义与重要性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面对责任的常见选择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承担责任的益处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如何培养承担责任的习惯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面对责任的挑战与解决方案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2" r="1412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责任是指个体在特定社会角色中应承担的义务和职责，它要求个体对自己的行为负责并履行相应的义务。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责任通常与角色相关，不同的社会角色有不同的责任要求，如家庭角色、职业角色等。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责任具有法律、道德和心理三个层面的含义，它不仅是一种法律约束，更是一种道德和心理的约束。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责任的含义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责任是个人品质的体现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责任是社会秩序的保障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责任是个人成长的动力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承担责任是个人品质的体现，它能够提升个人的自尊和自我价值感。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通过个体承担责任，社会得以维持稳定和秩序，公共利益得以保障。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在承担责任的过程中，个人会不断成长和进步，提升自己的能力和素质。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责任与个人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责任与家庭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责任与社会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责任与个人、家庭、社会的关系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家庭成员之间相互承担责任，如父母对子女的抚养和教育责任，子女对父母的赡养责任等，这些责任的履行有助于家庭关系的和谐稳定。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个体作为社会成员，需要承担社会责任，如维护公共秩序、保护环境等，这些责任的履行有助于社会的发展和进步。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个人在成长和发展过程中，需要不断承担各种责任，如家庭责任、职业责任等，这些责任有助于个人成长和自我实现。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面对责任的常见选择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避免面对问题，不承担后果。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逃避责任的人往往会选择避免面对问题，不愿意承担任何后果，他们可能会找借口、推卸责任或者假装问题不存在。这种行为可能会导致问题恶化，甚至影响到周围的人。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逃避责任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500" b="2500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将责任转嫁给其他人或物。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推卸责任的人常常会找各种理由和借口，将责任转嫁给其他人或物，以减轻自己的负担。这种行为可能会导致人际关系紧张，降低团队的协作效率。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推卸责任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勇敢地面对问题，愿意承担后果。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面对责任时，承担责任的人会勇敢地面对问题，并愿意承担相应的后果。他们不会逃避或推卸责任，而是积极寻找解决问题的方法，并愿意为结果负责。这种行为有助于提高个人的信誉和团队的凝聚力。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承担责任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与他人共同分担责任，合作解决问题。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分享责任的人懂得与他人共同分担责任，通过合作来解决问题。他们相信团队的力量，并认为分担责任可以减轻负担，提高效率。这种行为有助于建立良好的合作关系，促进团队的共同成长。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分享责任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承担责任的益处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提高个人品质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承担责任能够培养人的责任感，使人更加自律和负责，提高个人的自我管理能力。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通过承担并完成任务，可以增强自信心，提高自我价值感和自尊心。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承担责任意味着需要不断学习和成长，从而提升个人的技能和能力。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自信心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成长机会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197" b="61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549" b="65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增强家庭关系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增进家庭成员之间的联系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承担家庭责任可以使家庭成员之间更加紧密，增强家庭凝聚力和亲密度。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培养家庭和谐氛围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通过共同承担家庭责任，可以减少家庭矛盾和冲突，培养和谐的家庭氛围。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传承家庭价值观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承担家庭责任也是传承家庭价值观的重要方式，有助于下一代树立正确的价值观。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https://d.book118.com/568017021026006031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2024-09-07T23:46:08.259</cp:lastPrinted>
  <dcterms:created xsi:type="dcterms:W3CDTF">2024-09-07T15:46:08Z</dcterms:created>
  <dcterms:modified xsi:type="dcterms:W3CDTF">2024-09-07T15:46:10Z</dcterms:modified>
</cp:coreProperties>
</file>