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DB72BB6C-E914-4584-BBE5-F6F7C545B9D2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9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0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B547F0-CB1F-4251-A2F8-76845E8DF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5ADBBF-9C52-44A7-B08D-9CCAA7A4C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F09922-A686-461A-A43D-483D4D7BA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97D30D-DC0A-48AB-AC35-B21B96032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E16FDB-547D-4640-85B9-F1ECA6434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EE0BF7-853B-445A-A972-1CB7D12F3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E804F2-17B5-449D-8C0E-E38E5022F7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0641A3-3391-47EA-8DE9-4634F444A8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5FF9B8-7A8E-4EFB-A544-9E0B9EF1D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E01F9A-CDD5-4B65-9BD0-38BCD7D8B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5F73FF-3127-4B32-AA42-5982A0AAB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66ED8346-D6EA-4159-88C4-BC209A3B9A35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D62238DF-BBB5-4DDC-A3F0-63B990D4E918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020040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教学培训领域的人工智能技术应用前景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 fontScale="96666" lnSpcReduction="20000"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人工智能技术在教学培训领域的应用概况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人工智能技术在课程设计与优化中的应用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人工智能技术在学习过程监控与干预中的应用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人工智能技术在教师培训与教学支持中的应用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人工智能技术在教育领域的发展趋势与展望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人工智能技术在教学培训领域的应用概况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人工智能技术的概念和特点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人工智能是指通过模拟人类智能的过程和方法，使得机器能够完成具有智能特征的任务。人工智能的特点包括学习能力、推理能力、感知能力和交互能力。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人工智能技术在教育领域的应用现状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个性化推荐、智能评估、教学反馈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在线教育平台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沉浸式学习体验、智能化教学设计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虚拟现实技术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传统教学方法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教学资源分配不均匀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教学内容单一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人工智能与传统教学方法的比较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人工智能技术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满足学生个性化学习需求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提高学习效率和质量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人工智能技术在教学培训中的优势和挑战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提高教学效率、个性化学习、节约人力成本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优势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数据安全问题、教师角色转变、技术应用难度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挑战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人工智能技术的未来发展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结合虚拟现实、增强现实技术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智能化教学设计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个性化学习路径、实时教学反馈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智能辅助教学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人工智能技术在教学培训领域的未来展望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随着人工智能技术的不断发展，教学培训领域将迎来更多创新，个性化的智能教学系统将成为主流，帮助学生更好地掌握知识，教师则将更专注于引导和辅助学习过程。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第二章 人工智能技术在课程设计与优化中的应用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课程设计智能化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人工智能技术结合学生学习情况和需求数据分析，可以自动生成适合学生的个性化课程设计方案，提高学习效果和满足学生需求。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课程内容优化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通过分析海量数据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大数据分析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根据学生需求定制课程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个性化学习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优化课程内容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提高教学效果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关联学习成果评估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提升学习成绩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及时调整教学策略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个性化辅导计划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学习反馈机制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提高教师效率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减少手动评估时间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增强教学效果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量身定制教学方案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个性化知识点强化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培养学生自主学习能力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教学评估自动化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快速了解学生学习情况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实时学习数据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学习进度跟踪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教学资源共享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根据学习需求定向推荐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智能化资源推荐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激发学习热情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提高学习积极性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提供多样化资源选择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多维度教学资源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人工智能技术在教学培训领域的应用前景广阔，可以有效提升教学质量，个性化教学方案和资源推荐将是未来发展的重点。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人工智能技术在学习过程监控与干预中的应用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学习过程监控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人工智能技术可以实时监测学生学习过程中的表现，提供个性化的学习反馈，帮助学生更好地理解和掌握知识。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学习行为分析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发现学习困难点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行为模式分析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提供针对性帮助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问题诊断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提供干预建议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行为预测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改进学习策略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反馈机制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智能学习辅导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提供策略指导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个性化辅导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帮助学生规划学习计划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学习进度跟踪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推动学习兴趣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资源推荐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促进学习氛围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互动学习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智能排课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合理安排学习任务和时间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强化训练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重点训练学生薄弱领域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学习成效评估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定期检测学习成果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自适应学习系统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个性化学习路径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根据学生能力和兴趣调整学习内容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https://d.book118.com/568020040011006050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132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教学培训领域的人工智能技术应用前景</vt:lpstr>
      <vt:lpstr>目录</vt:lpstr>
      <vt:lpstr>第1章 人工智能技术在教学培训领域的应用概况</vt:lpstr>
      <vt:lpstr> </vt:lpstr>
      <vt:lpstr>人工智能技术在教育领域的应用现状</vt:lpstr>
      <vt:lpstr>人工智能与传统教学方法的比较</vt:lpstr>
      <vt:lpstr>人工智能技术在教学培训中的优势和挑战</vt:lpstr>
      <vt:lpstr>人工智能技术的未来发展</vt:lpstr>
      <vt:lpstr>人工智能技术在教学培训领域的未来展望</vt:lpstr>
      <vt:lpstr>第二章 人工智能技术在课程设计与优化中的应用</vt:lpstr>
      <vt:lpstr> </vt:lpstr>
      <vt:lpstr>课程内容优化</vt:lpstr>
      <vt:lpstr>教学评估自动化</vt:lpstr>
      <vt:lpstr>教学资源共享</vt:lpstr>
      <vt:lpstr>总结</vt:lpstr>
      <vt:lpstr>第3章 人工智能技术在学习过程监控与干预中的应用</vt:lpstr>
      <vt:lpstr> </vt:lpstr>
      <vt:lpstr>学习行为分析</vt:lpstr>
      <vt:lpstr>智能学习辅导</vt:lpstr>
      <vt:lpstr>自适应学习系统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2024-09-29T14:55:05.065</cp:lastPrinted>
  <dcterms:created xsi:type="dcterms:W3CDTF">2024-09-29T06:55:05Z</dcterms:created>
  <dcterms:modified xsi:type="dcterms:W3CDTF">2024-09-29T06:55:07Z</dcterms:modified>
</cp:coreProperties>
</file>