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384BA83A-1383-41DD-B132-A9A9AE176441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5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6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8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9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1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2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7D87DC-AECA-4C4B-B6EF-35F74F0A01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199231-6562-42DD-A8D1-16D64C6562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6E4E01-0223-43DA-A868-5CAC34FB1E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6482E0-74B8-4E0C-9051-CADBD6FD5A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70C6677-F725-40B1-9DD8-B0033CF1C0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0CFCE4-1D4F-4693-8C40-0D663A14FF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52CEEA4-3EE8-4010-80B3-D26C6E955E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59F83A-C7C2-4875-BAB4-1735A3BC93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E49F8F-421A-429D-9037-06EBD6E016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F4571B-4513-4D7B-A97F-231A2B96E8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9B8381-0F33-4A14-905C-89CEC890BC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218B56BD-C951-416E-8F74-4E52D12B26F8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02216321-A11E-4D28-B0BA-E194675125F0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0200420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设备操作与维修培训实操实操教学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设备操作基础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设备维修基础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实操练习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案例分析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课程介绍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目标群体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设备操作员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包括的内容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操作流程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课程内容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操作与维修技能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1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常见故障解决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了解故障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提高稳定性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提高可靠性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维护保养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保持设备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延长寿命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维护规范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培训目标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基本操作技能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提高准确性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教学方法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4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采用实操实操教学方法，结合案例分析和实际操作，帮助学员更好地掌握知识。设置小组讨论和练习环节，加强学员之间的互动和合作，提高学习效果。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课程安排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包括简介、设备操作基础、设备维修基础、实操练习、案例分析和总结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六个章节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确保学员全面掌握知识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理论讲解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实践操作技能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实际操作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确保技能掌握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全面掌握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5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设备维修基础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设备维修基础包括设备保养、故障排除、备件更换等内容。这些知识将帮助操作员及时维修设备，减少停机时间，提高设备可靠性。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设备操作基础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设备结构介绍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在设备结构介绍页面，学员将了解设备的各个部件及其功能。通过详细的介绍，学员可以深入了解设备的组成结构，为后续操作提供基础。重点讲解设备的关键部件，指导学员如何正确操作和维护设备。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操作流程讲解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包括插电源、启动系统等操作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开机步骤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根据需求调整设备参数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设置参数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操作设备实现所需功能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运行控制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操作技巧培训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演示正确的操作技巧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示范演练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提醒学员注意安全和规范性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注意事项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强调操作过程中的关键要点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操作要点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操作技能掌握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让学员亲自操作设备，熟练掌握技能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实操评估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设置评估环节，给予学员反馈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错误纠正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帮助学员及时纠正错误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操作实操练习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实操练习安排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安排学员进行设备的实操练习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设备维修基础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维修原理介绍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设备维修中，了解维修原理是至关重要的。本页将介绍设备的维修原理和常见故障类型，帮助学员建立维修基础知识。此外，我们还会强调维修过程中的安全注意事项和操作规范，确保学员维修操作的安全性和有效性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维修工具与材料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常用于拆卸设备外壳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螺丝刀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用于更快速地完成维修过程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电动工具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替换设备损坏部件的必备材料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维修配件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解决方法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针对不同故障，采用不同的解决方案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案例演示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通过实际案例进行模拟演示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常见故障排除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原因分析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维修人员需要掌握故障原因的分析方法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维修实操练习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学员在实际操作中熟悉维修流程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实操训练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通过实操练习提高维修技能水平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技能提升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针对不同的维修案例进行深入分析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案例分析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https://d.book118.com/568020042011006050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121</Paragraphs>
  <Slides>19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设备操作与维修培训实操实操教学</vt:lpstr>
      <vt:lpstr>目录</vt:lpstr>
      <vt:lpstr>第1章 简介</vt:lpstr>
      <vt:lpstr>课程介绍</vt:lpstr>
      <vt:lpstr>培训目标</vt:lpstr>
      <vt:lpstr>教学方法</vt:lpstr>
      <vt:lpstr>课程安排</vt:lpstr>
      <vt:lpstr> </vt:lpstr>
      <vt:lpstr>第2章 设备操作基础</vt:lpstr>
      <vt:lpstr> </vt:lpstr>
      <vt:lpstr>操作流程讲解</vt:lpstr>
      <vt:lpstr>操作技巧培训</vt:lpstr>
      <vt:lpstr>操作实操练习</vt:lpstr>
      <vt:lpstr>第3章 设备维修基础</vt:lpstr>
      <vt:lpstr> </vt:lpstr>
      <vt:lpstr>维修工具与材料</vt:lpstr>
      <vt:lpstr>常见故障排除</vt:lpstr>
      <vt:lpstr>维修实操练习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2024-09-29T14:55:06.444</cp:lastPrinted>
  <dcterms:created xsi:type="dcterms:W3CDTF">2024-09-29T06:55:06Z</dcterms:created>
  <dcterms:modified xsi:type="dcterms:W3CDTF">2024-09-29T06:55:08Z</dcterms:modified>
</cp:coreProperties>
</file>