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34738-31EF-434B-A4F0-E316F153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AD567-03B6-4638-ABFA-14197D86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012C7-291D-4414-9C39-B65C20D8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525EE-E1BA-4FF9-BBD0-B1FC6896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1B46B-5964-481F-BCDE-23097367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3EC59-4284-4BA5-8366-6EA8D6F1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A1E1D-462A-49C6-9C56-EF14988C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6509C-61C4-442F-A039-2FC0BBC63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3E335-1E2D-4C12-9FB2-5B2A9E72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27015-A400-4197-9B70-0D8B1A7B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C1B85-F905-477A-8935-D498B3B5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0077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设计师职业生涯规划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设计师职业素养与能力提升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设计师职业概述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设计师是从事视觉传达、环境设计、产品设计、服装设计等相关领域工作的专业人员，通过创意、技能和经验，将美学、功能性和用户需求相结合，创造出具有吸引力和实用性的设计作品。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设计师职业定义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根据设计领域的不同，设计师可分为平面设计师、UI设计师、室内设计师、工业设计师、服装设计师等多种类型。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设计师职业分类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设计师职业特点与要求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设计师职业具有创造性、艺术性、技术性和商业性等特点。设计师需要不断追求创新，关注时尚潮流和艺术趋势，同时掌握相关技术和工具，以满足客户需求和市场变化。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成为一名优秀的设计师需要具备扎实的美术功底、良好的创意能力、熟练的设计技能和敏锐的市场洞察力。此外，还需要具备团队合作精神、沟通能力和抗压能力等职业素养。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19" r="1481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随着社会的不断发展和人们对美好生活的追求，设计行业的需求不断增长，设计师的职业前景非常广阔。未来，设计师将在各个领域发挥更加重要的作用，创造出更加丰富多彩的设计作品。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设计师职业前景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随着科技的进步和数字化时代的到来，设计师需要不断学习和掌握新的设计工具和技术，以适应行业的发展和变化。同时，设计师还需要关注环保、可持续性等社会问题，积极探索和实践绿色设计理念和方法。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设计师职业发展趋势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设计师职业前景与发展趋势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喜欢绘画、摄影、旅行等，对于美感和创意有着强烈的追求。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具备较强的手绘能力、色彩搭配能力和创意思维能力。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注重创新、追求卓越，相信好的设计能够改变世界。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个人兴趣、特长与价值观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设计软件熟练度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熟练掌握Photoshop、Illustrator、InDesign等设计软件。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曾参与过多个品牌设计、包装设计、海报设计等项目，积累了丰富的实践经验。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具备良好的沟通能力和团队合作精神，能够与不同领域的专业人士合作完成项目。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职业技能与经验评估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适合从事品牌设计、包装设计、海报设计等领域。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可以考虑担任品牌设计师、包装设计师、平面设计师等职位。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适合的设计领域与职位选择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学习新的设计工具和技术，提高设计效率和创新能力。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积极参加行业活动，与同行建立良好的人际关系，了解行业动态和趋势。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在规定时间内高质量完成设计项目，积累项目经验。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通过参加设计比赛、发表作品等方式提高在行业内的知名度。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尝试涉足不同的设计领域，如品牌设计、UI设计等，拓宽业务范围。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打造个人独特的设计风格，形成自己的品牌特色。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通过不断学习和实践，成为某一设计领域的专家或领袖人物。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通过设计作品和设计理念对社会产生积极影响，推动行业发展。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通过设计项目、知识产权等方式实现财务自由，享受工作带来的成就感。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职业发展路径规划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https://d.book118.com/568020077055006035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2024-09-14T04:38:01.158</cp:lastPrinted>
  <dcterms:created xsi:type="dcterms:W3CDTF">2024-09-13T20:38:01Z</dcterms:created>
  <dcterms:modified xsi:type="dcterms:W3CDTF">2024-09-13T20:38:03Z</dcterms:modified>
</cp:coreProperties>
</file>