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B7B29-4705-4504-99D1-09222844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03A71-E1A5-4CCE-B5C8-614479BA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CFF33-4563-4946-928B-DD58CDE8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8DB16-46F3-47A5-ACF3-AFBB8FE1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F660E-30CC-47C8-9539-BEC0881E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8233C-FE27-43BE-9E8D-14EB8DE2C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0A8FB-246E-496F-AEAC-857F92977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3CA7C-BD66-4C29-9955-FE4A8BB5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45BD4-4244-468F-825D-EF15E7621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69269-EC21-45C6-B632-25B45A02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33F8-F48A-4D8B-9B54-CD4767C1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0127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废催化剂生产高纯金属盐项目市场调研报告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废催化剂资源分析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高纯金属盐生产工艺研究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投资估算与经济效益评价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废催化剂现状及处理需求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废催化剂来源与种类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废催化剂主要来源于石油化工、化学制药、冶金等行业的生产过程中，种类繁多，包括贵金属催化剂、金属氧化物催化剂等。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废催化剂处理现状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当前废催化剂处理存在处理难度大、成本高、资源利用率低等问题，急需寻找高效、环保的处理方法。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废催化剂处理需求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随着环保政策的日益严格，废催化剂的无害化处理和资源化利用已成为行业发展的必然趋势。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高纯金属盐市场趋势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随着国内相关产业的发展，高纯金属盐市场将迎来更广阔的发展空间，同时竞争也将更加激烈。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高纯金属盐广泛应用于电子、冶金、化工等领域，是制备高性能材料的关键原料。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高纯金属盐市场现状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当前高纯金属盐市场需求不断增长，但国内生产能力有限，部分产品依赖进口。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高纯金属盐市场前景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本项目旨在通过研发废催化剂生产高纯金属盐的技术，实现废催化剂的资源化利用，同时满足市场对高纯金属盐的需求。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项目成功实施后，将形成具有自主知识产权的废催化剂生产高纯金属盐技术，提高废催化剂的资源利用率，降低生产成本，推动相关产业的发展。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本报告将围绕废催化剂生产高纯金属盐项目的市场需求、技术路线、经济效益等方面进行全面研究。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采用文献调研、实地考察、专家访谈等多种方法相结合的方式进行深入研究和分析。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废催化剂资源分析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石油化工废催化剂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化学工业废催化剂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环保治理废催化剂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废催化剂种类及特点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包括裂化、重整、加氢等过程中使用的废催化剂，含有镍、钼、钴等有价值的金属。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如汽车尾气净化催化剂，含有铂、钯、铑等贵金属。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如合成氨、甲醇合成等过程中产生的废催化剂，含有铁、铜、锌等金属。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废催化剂成分复杂，金属含量高，具有一定的毒性和危险性，需妥善处理。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主要来自石油化工、化学工业、环保治理等行业。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废催化剂产生量较大的地区主要集中在石化、化工产业聚集的地区，如沿海地区、内陆大型石化基地等。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废催化剂来源及分布情况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包括湿法冶金、火法冶金、生物冶金等技术，可实现废催化剂中有价金属的回收。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从技术、经济、环境等方面对处理技术进行评估，选择适合的处理技术路线。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废催化剂处理技术及可行性评估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资源量预测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根据废催化剂产生量、金属含量等因素，预测废催化剂资源的可利用量。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结合金属盐市场需求、价格走势等因素，分析废催化剂生产高纯金属盐的市场前景。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根据生产成本、销售价格等因素，预测废催化剂生产高纯金属盐的经济效益。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资源利用潜力预测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高纯金属盐生产工艺研究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选择适合的废催化剂作为原料，进行破碎、筛分、洗涤等预处理操作，以满足后续工艺要求。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原料选择与预处理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浸出与除杂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浓缩与结晶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干燥与包装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采用适当的浸出剂将金属元素从废催化剂中浸出，并通过化学沉淀、溶剂萃取等方法去除杂质。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将浸出液进行浓缩处理，提高金属元素浓度，然后通过结晶操作得到高纯金属盐产品。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对结晶后的产品进行干燥处理，去除水分和挥发性物质，最后进行包装、储存和运输。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根据废催化剂成分和金属元素性质，选择适合的浸出剂及浸出条件，以提高金属元素浸出率。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浸出技术选择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针对浸出液中的杂质成分，采用化学沉淀、溶剂萃取等高效除杂技术，确保产品质量。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除杂技术优化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通过控制结晶条件，如温度、浓度、搅拌速度等，得到粒度均匀、纯度高的金属盐产品。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结晶技术控制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根据工艺流程要求，选择高效、节能、环保的设备，并确保设备之间的匹配性和协调性。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设备选型与匹配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产品质量控制体系建立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原料质量控制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严格把控原料来源和质量，确保废催化剂成分稳定、符合工艺要求。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加强生产过程中各环节的质量监控和管理，及时发现并处理异常情况。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成品质量检测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建立完善的成品质量检测体系，对每批产品进行全面检测，确保产品符合相关标准和客户要求。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质量信息反馈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建立质量信息反馈机制，及时收集客户反馈意见和市场信息，持续改进产品质量和服务水平。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废气治理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固废处置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环境保护与安全生产要求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加强废气收集和处理设施建设，减少无组织排放和大气污染。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对废催化剂和其他固体废弃物进行分类收集、安全储存和合法处置。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建立健全安全生产管理体系和应急预案，加强员工安全培训和现场安全管理，确保生产安全稳定进行。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对生产过程中产生的废水进行妥善处理，达到国家排放标准或回用要求。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https://d.book118.com/568020127142006035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2024-09-14T23:47:22.968</cp:lastPrinted>
  <dcterms:created xsi:type="dcterms:W3CDTF">2024-09-14T15:47:22Z</dcterms:created>
  <dcterms:modified xsi:type="dcterms:W3CDTF">2024-09-14T15:47:25Z</dcterms:modified>
</cp:coreProperties>
</file>