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31F6E-50E0-43A6-95AF-F59E8AE76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D0046-73ED-4C74-9905-8419215E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B821-5E1F-4E11-9AF6-2223E225D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68F12-400B-49A8-9D56-253BCDA67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D624A-304F-4B31-9875-E34DE5347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AAB54-6788-42A2-B4B6-E18246CD3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543E5-9B47-4520-978D-A9B490DB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AB404-5FB8-4369-ADF3-82AD36EA2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F0A15-F3A5-41EE-8E8E-A14DA570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21765-B664-4373-8456-790FB6A8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CF1E8-5488-4F9A-9E9D-B2C24175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0133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设立邮政三农服务公司市场研究报告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邮政三农服务市场现状分析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邮政三农服务公司的设立与运营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邮政三农服务公司的市场策略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邮政三农服务公司的未来发展展望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17" r="1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近年来，随着国家对“三农”问题的高度重视，邮政三农服务市场逐渐成为一个备受关注的领域。然而，当前市场上存在着服务质量参差不齐、缺乏专业化服务等问题，亟待改进和完善。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本研究旨在通过对邮政三农服务市场的深入调研和分析，探讨设立邮政三农服务公司的可行性及市场前景，为相关企业提供决策参考。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邮政三农服务公司是指依托邮政网络优势，为农村、农业和农民提供专业化、综合性服务的公司。其服务内容涵盖农业生产资料供应、农产品销售、农业科技推广、农村金融保险等方面。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邮政三农服务公司具有以下特点：一是服务范围广，覆盖农村地区；二是服务内容丰富，提供一站式解决方案；三是服务质量有保障，依托邮政品牌信誉。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邮政三农服务公司的定义与特点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本研究采用问卷调查、访谈、文献资料分析等多种研究方法，对邮政三农服务市场进行全面、深入的调研和分析。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范围涵盖全国范围内的农村地区，重点关注农业生产资料供应、农产品销售、农业科技推广、农村金融保险等领域的服务需求及市场现状。同时，对不同类型的农村地区进行分类研究，以更准确地把握市场需求和服务空白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邮政三农服务市场现状分析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近年来，随着国家对“三农”问题的重视和扶持力度加大，邮政三农服务市场规模不断扩大。目前，该市场已经涵盖了农资销售、农产品寄递、农村金融服务等多个领域，市场规模持续增长。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预计未来几年，随着国家政策的进一步推动和市场需求的不断增加，邮政三农服务市场将继续保持快速增长态势。特别是在农村电商、物流配送等领域的快速发展，将为邮政三农服务市场带来新的增长点。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邮政三农服务市场呈现出多元化竞争的格局。除了中国邮政等传统邮政企业外，还涌现出了一批民营企业和电商平台，如京东、阿里巴巴等。这些企业凭借自身的资金、技术和渠道优势，在市场中占据了一定的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中国邮政作为国家队，在邮政三农服务市场中具有举足轻重的地位。此外，顺丰、京东、阿里巴巴等民营企业和电商平台也在积极布局农村市场，通过线上线下相结合的方式提供全方位的邮政三农服务。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通过对农村地区的深入调研发现，农民对于农资销售、农产品寄递、农村金融服务等需求迫切。他们希望获得质量可靠、价格合理、服务周到的邮政三农服务。同时，对于服务的便捷性和时效性也有一定的要求。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农民的调查结果显示，当前邮政三农服务市场的服务满意度整体较高。农民对于传统邮政企业和民营企业的服务评价较为积极，但也存在一些问题和不足，如服务网点不足、配送效率不高等。因此，提升服务质量和效率是邮政三农服务企业需要重点关注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客户需求与服务满意度调查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邮政三农服务公司的设立与运营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公司设立的法律程序与要求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公司类型选择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根据业务需求和长远规划，选择有限责任公司或股份有限公司等合适的公司类型。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公司名称核准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向工商行政管理部门提交公司名称预先核准申请，确保公司名称的唯一性和合法性。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注册资本要求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根据所选公司类型和行业规定，确定注册资本的最低限额和出资方式。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办理营业执照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提交公司章程、股东会决议、验资报告等材料，办理营业执照。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根据公司规模和业务需求，设计合理的组织架构，包括决策层、管理层和执行层。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制定详细的人员配置计划，包括各部门人员数量、岗位职责和任职要求。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通过招聘、选拔和培训等方式，组建一支高素质、专业化的团队，确保公司高效运转。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https://d.book118.com/568020133142006035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2024-09-14T23:47:23.129</cp:lastPrinted>
  <dcterms:created xsi:type="dcterms:W3CDTF">2024-09-14T15:47:23Z</dcterms:created>
  <dcterms:modified xsi:type="dcterms:W3CDTF">2024-09-14T15:47:25Z</dcterms:modified>
</cp:coreProperties>
</file>