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39091-AB5C-4728-8FB5-93C59D396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662F2-581D-4FBC-AEC6-DD6FB3A2E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8F315-EB52-44B7-B159-BDCABC5DD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9A5AA-9F53-4A9F-9F4A-77626268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19674-72C9-453B-AD72-CC7AEEF86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565CE-BDC3-4BBD-AC1D-3DDBC512B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A21CFE-2FCD-4D20-9599-7A427C94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B7094-4295-497B-960C-539BD3D3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9C664-1AC7-401D-812C-3D5BE4F7B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AB5F4-4545-427C-9FFE-543319829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1C83F-7CC5-454D-BE21-96B8B3DC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1020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2023年检测工作年终工作总结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建议与意见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附录/参考资料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提高检测效率，优化工作流程。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目标：确保所有检测工作准确、高效地完成，满足客户和内部质量要求。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完成各项检测任务，确保数据准确可靠。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持续改进检测技术，提升团队能力。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目标与任务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完成各类产品的日常检测，包括但不限于化学分析、物理性能测试和微生物检测。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针对客户需求，开展特定项目的检测，如食品添加剂、重金属等。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实施内部质量控制，确保检测结果的准确性和可靠性。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组织内部培训，提升团队技术水平；参与行业交流，了解最新检测技术动态。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日常检测任务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特殊项目检测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质量保证与控制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技术培训与交流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完成检测项目数量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在2023年，我们共完成了1000多个检测项目，涵盖了食品、环境、医疗等多个领域。这些项目的完成不仅提升了我们的业务水平，也为客户提供了可靠的检测数据。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按时完成率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在所有完成的检测项目中，有95%的项目按时完成，保证了客户的时间需求。这得益于我们团队的协作和高效工作流程。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完成检测项目数量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为了确保检测结果的准确性和可靠性，我们采取了一系列质量保证措施，如定期对设备进行校准、对员工进行培训和考核、实施严格的质量控制标准等。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通过客户反馈和满意度调查，我们了解到客户对我们的检测质量和准确性非常满意，满意度达到了98%。这表明我们的工作得到了客户的认可和信任。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检测质量与准确性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我们建立了多种客户反馈渠道，如电话、邮件、在线客服等，方便客户随时向我们反馈意见和建议。这些反馈为我们改进工作提供了宝贵的参考。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根据客户的反馈，我们收集到了许多有价值的建议和意见。例如，有客户建议我们进一步优化工作流程，提高工作效率；还有客户提出了一些新的检测项目需求。这些建议和意见为我们未来的发展提供了方向。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客户建议与意见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客户反馈与满意度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检测设备老化：部分检测设备使用年限过长，出现性能下降、精度偏差等问题，影响检测结果的准确性。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数据安全风险：随着检测数据的增多，数据存储和传输过程中存在被非法访问或泄露的风险，对检测机构和客户的安全构成威胁。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人员操作不规范：部分检测人员操作不规范，导致检测结果出现误差，影响检测质量的稳定性。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客户需求多样化：不同客户对检测标准和要求存在差异，如何满足客户多样化的需求成为一大挑战。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解决方案1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更新设备：对老化的检测设备进行更新换代，引进先进的检测仪器和技术，提高设备的性能和精度。同时加强设备的维护和保养，确保设备的正常运行。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实施效果1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提升检测准确性：设备更新后，检测结果的准确性得到显著提升，为后续的数据分析和报告出具提供了更加可靠的依据。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解决方案2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加强数据安全防护：建立完善的数据安全管理制度，采用加密技术对检测数据进行保护，确保数据在存储和传输过程中的安全。同时加强对员工的培训和教育，提高员工的数据安全意识。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解决方案与实施效果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降低安全风险：数据安全防护措施的有效实施，降低了数据被非法访问或泄露的风险，保障了检测机构和客户的安全。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规范操作流程：制定详细的操作规程和技术标准，对检测人员进行专业培训，确保其掌握正确的操作方法和技巧。同时建立质量监督机制，对检测过程进行全程监控，及时发现并纠正操作不规范的行为。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提高检测质量稳定性：通过规范操作流程和质量监督机制的有效执行，检测结果的误差得到有效控制，提高了检测质量的稳定性。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解决方案与实施效果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https://d.book118.com/568021020043006044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2024-09-24T07:38:59.803</cp:lastPrinted>
  <dcterms:created xsi:type="dcterms:W3CDTF">2024-09-23T23:38:59Z</dcterms:created>
  <dcterms:modified xsi:type="dcterms:W3CDTF">2024-09-23T23:39:01Z</dcterms:modified>
</cp:coreProperties>
</file>