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33BAE0-8F03-4843-A790-1CE4D9FE66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15B0F6-6E78-406E-8037-11A66AD1F9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73010E-C010-4FB9-9577-E0B320887A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482345-29DB-4B37-A130-95DBD9FB86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F79073-8177-4AF0-9717-571AEA71CF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7B1C74-DBA3-4E58-8CEE-365A72897F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AAED3B-1846-461C-B074-DA54151B7C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459F65-52E1-4469-8F9E-83A364D7C1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4713E9-6A16-4A2C-BC84-96BCCA44A2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0342C4-C795-4BF9-8334-0FEB3B1100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21AC6F-001F-41B4-A746-C81AEA34AE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2104503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PISA2021创造性思维能力模型在生物学教学评价中的应用</a:t>
            </a:r>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2024-01-19</a:t>
            </a:r>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a:p>
            <a:r>
              <a:t>生物学教学评价现状与挑战</a:t>
            </a:r>
          </a:p>
          <a:p>
            <a:r>
              <a:t>PISA2021创造性思维能力模型与生物学教学评价的结合</a:t>
            </a:r>
          </a:p>
          <a:p>
            <a:r>
              <a:t>基于PISA2021模型的生物学教学评价实践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PISA2021模型在生物学教学评价中的优势与局限性</a:t>
            </a:r>
          </a:p>
          <a:p>
            <a:r>
              <a:t>未来展望与建议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随着科技的快速发展和生物学的广泛应用，培养学生的创造性思维能力已成为生物学教育的核心目标之一。</a:t>
            </a:r>
          </a:p>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传统的生物学教学评价方法往往注重知识记忆和应试能力，而忽视了学生的创造性思维和问题解决能力。因此，需要引入新的评价工具和方法来全面评估学生的能力。</a:t>
            </a:r>
          </a:p>
          <a:p/>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强调创造性思维在生物学教育中的重要性</a:t>
            </a:r>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应对生物学教学评价的挑战</a:t>
            </a:r>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937" r="2193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定义和内涵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PISA2021创造性思维能力模型是指一种用于评估和培养学生创造性思维能力的框架，它包括创造性思维的认知、情感和行为三个层面，以及与之相关的知识、技能和态度。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与生物学教学评价的结合点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学作为一门自然科学，注重实验、探究和发现，与创造性思维密切相关。PISA2021创造性思维能力模型可以应用于生物学教学评价中，通过评估学生在生物学实验、探究和创新活动中的表现，来全面衡量其创造性思维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PISA2021创造性思维能力模型简介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生物学教学评价现状与挑战</a:t>
            </a:r>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传统评价方式为主</a:t>
            </a:r>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目前生物学教学评价主要采用传统的笔试、实验报告等方式，侧重于知识记忆和实验操作技能的考核。</a:t>
            </a:r>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缺乏创新思维评价</a:t>
            </a:r>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传统评价方式难以全面评价学生的创新思维能力，如问题解决、批判性思维、创造性思维等方面。</a:t>
            </a:r>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评价结果单一</a:t>
            </a:r>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传统评价方式往往只给出一个分数或等级，缺乏对学生学习过程和能力的全面反馈。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生物学教学评价现状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适应新时代教育要求</a:t>
            </a:r>
          </a:p>
        </p:txBody>
      </p:sp>
      <p:sp>
        <p:nvSpPr>
          <p:cNvPr id="12" name="AutoShape 12"/>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随着新时代教育改革的推进，生物学教学评价需要更加注重学生的创新思维能力培养，以适应未来社会对人才的需求。</a:t>
            </a:r>
          </a:p>
        </p:txBody>
      </p:sp>
      <p:sp>
        <p:nvSpPr>
          <p:cNvPr id="13" name="AutoShape 13"/>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探索多元化评价方式</a:t>
            </a:r>
          </a:p>
        </p:txBody>
      </p:sp>
      <p:sp>
        <p:nvSpPr>
          <p:cNvPr id="14" name="AutoShape 14"/>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为了全面评价学生的创新思维能力，需要探索多元化的评价方式，如作品展示、小组讨论、案例分析等。</a:t>
            </a:r>
          </a:p>
        </p:txBody>
      </p:sp>
      <p:sp>
        <p:nvSpPr>
          <p:cNvPr id="15" name="AutoShape 15"/>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提高评价结果的客观性</a:t>
            </a:r>
          </a:p>
        </p:txBody>
      </p:sp>
      <p:sp>
        <p:nvSpPr>
          <p:cNvPr id="16" name="AutoShape 16"/>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在多元化评价方式的探索中，需要提高评价结果的客观性和公正性，确保评价结果真实反映学生的学习情况和能力水平。</a:t>
            </a:r>
          </a:p>
        </p:txBody>
      </p:sp>
      <p:sp>
        <p:nvSpPr>
          <p:cNvPr id="17" name="AutoShape 17"/>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加强评价与教学的结合</a:t>
            </a:r>
          </a:p>
        </p:txBody>
      </p:sp>
      <p:sp>
        <p:nvSpPr>
          <p:cNvPr id="18" name="AutoShape 18"/>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生物学教学评价需要与教学过程紧密结合，通过评价反馈指导学生的学习和教师的教学改进，实现教学相长。</a:t>
            </a:r>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面临的挑战与问题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PISA2021创造性思维能力模型与生物学教学评价的结合</a:t>
            </a:r>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强调创新思维</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PISA2021创造性思维能力模型强调培养学生的创新思维和问题解决能力，与生物学教学评价中鼓励学生探索未知、提出新观点的要求相契合。</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跨学科应用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该模型具有跨学科性，可以应用于不同学科领域的教学评价中，包括生物学。</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适应未来需求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随着科技的快速发展，对未来人才的要求也在不断变化，需要具备创新思维和跨学科知识。PISA2021创造性思维能力模型正是基于这一需求而设计的，可以帮助生物学教学评价更好地适应未来教育的发展。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模型在生物学教学评价中的适用性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https://d.book118.com/568021045034006032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12</vt:i4>
      </vt:variant>
    </vt:vector>
  </HeadingPairs>
  <TitlesOfParts>
    <vt:vector baseType="lpstr" size="15">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2024-09-09T14:23:30.253</cp:lastPrinted>
  <dcterms:created xsi:type="dcterms:W3CDTF">2024-09-09T06:23:30Z</dcterms:created>
  <dcterms:modified xsi:type="dcterms:W3CDTF">2024-09-09T06:23:32Z</dcterms:modified>
</cp:coreProperties>
</file>