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915946C-8A28-4544-98E6-F65B9C8281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B683B-1C80-40A0-B505-6CA755FB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5E5CE-11AF-47F4-A3DD-F39683F8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13833-5D50-462B-AC7A-E9ED6435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93947-CA79-40D9-8251-C44EFC74F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1F52C-FD12-4D43-B3CF-C07CACC2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85A43-41A9-468E-8E7A-878AF096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564DA-247A-4325-8243-00171D0C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A2226-52C3-4EB0-8E98-334E84B67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DF4F6-CAA9-465D-90F2-C7133207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9EE64-2A4C-43CE-85B0-DA1FBD76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56F71-F125-4483-BBCA-95D780003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9D3E2D-EF00-4798-8A80-DFAE6A6A42B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2760E9-63EA-4963-8E4E-633EEE9059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1070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135432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夏季禁止露天用火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185680" y="262800"/>
            <a:ext cx="2906640" cy="188892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829800" y="224028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夏季禁止露天用火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夏季禁止露天用火的影响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夏季禁止露天用火的措施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夏季禁止露天用火的成果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夏季禁止露天用火的启示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内容继续补充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夏季禁止露天用火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为什么夏季要禁止露天用火</a:t>
            </a:r>
            <a:r>
              <a:rPr lang="en-US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?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夏季干燥，火灾风险高。火灾对生态环境的破坏严重，保护人民生命财产安全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夏季禁止露天用火的法律依据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明确规定夏季禁火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相关法律法规规定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对违法行为有严厉处罚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罚款甚至监禁的处罚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严惩违法行为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政府态度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易燃区域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森林、草原等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公共场所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禁止烧烤活动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夏季禁止露天用火的范围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城乡结合部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人口密集区域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夏季禁止露天用火的宣传与教育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宣传禁火知识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宣传海报、标语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开展相关防火教育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学校和机构教育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社区禁火宣传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社区宣传活动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持续宣传的必要性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减少火灾发生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提高群众防火意识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减少生态破坏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维护生态环境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减少人员伤亡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保障公共安全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第二章 夏季禁止露天用火的影响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火灾对生态环境的影响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夏季禁止露天用火对生态环境造成严重影响。火灾烧毁植被，破坏生态平衡，进而导致大面积荒漠化。此外，火灾还会影响空气质量，加剧全球变暖问题。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火灾对农作物的影响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导致农民收益减少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毁坏庄稼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推高物价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影响农产品供应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影响农民生活水平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加重农民生计负担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对当地经济发展造成打击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减少投资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降低产值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社会救援资源受到消耗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增加社会负担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减少应急资源储备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火灾对社会稳定的影响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火灾导致人员伤亡、财产损失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影响社会安全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增加救援工作量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火灾对人们生活的影响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影响身心健康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居民居住环境恶化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增加社会焦虑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忧心家园的稳定和安全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增加生活压力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生活质量下降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356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039320" y="26060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夏季禁止露天用火是保护生态、维护社会稳定以及保障人们生活质量的重要举措。我们应当共同努力，遵守法规，杜绝火灾发生，共建美好家园。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夏季禁止露天用火的措施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野外用火禁令的发布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夏季是高温干燥的季节，为了防止火灾，政府部门制定了野外用火禁令。公告宣传并普及相关政策，落实执法和监督，以确保人民生命和财产安全。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加强巡逻执法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确保火情及时发现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增派警力巡逻防火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提前预防火灾发生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加强火灾监测和预警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维护社会秩序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严格违法行为处罚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提倡文明生活方式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减少资源浪费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倡导环保理念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减少温室气体排放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推广清洁能源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减少对环境的污染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鼓励绿色出行和生活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https://d.book118.com/568021070126006047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宋体</vt:lpstr>
      <vt:lpstr>Office Theme</vt:lpstr>
      <vt:lpstr>夏季禁止露天用火</vt:lpstr>
      <vt:lpstr>目录</vt:lpstr>
      <vt:lpstr>第1章 夏季禁止露天用火</vt:lpstr>
      <vt:lpstr> </vt:lpstr>
      <vt:lpstr>夏季禁止露天用火的法律依据</vt:lpstr>
      <vt:lpstr>夏季禁止露天用火的范围</vt:lpstr>
      <vt:lpstr>夏季禁止露天用火的宣传与教育</vt:lpstr>
      <vt:lpstr>持续宣传的必要性</vt:lpstr>
      <vt:lpstr>第二章 夏季禁止露天用火的影响</vt:lpstr>
      <vt:lpstr> </vt:lpstr>
      <vt:lpstr>火灾对农作物的影响</vt:lpstr>
      <vt:lpstr>火灾对社会稳定的影响</vt:lpstr>
      <vt:lpstr>火灾对人们生活的影响</vt:lpstr>
      <vt:lpstr>结语</vt:lpstr>
      <vt:lpstr>第3章 夏季禁止露天用火的措施</vt:lpstr>
      <vt:lpstr> </vt:lpstr>
      <vt:lpstr>加强巡逻执法</vt:lpstr>
      <vt:lpstr>提倡文明生活方式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2024-09-29T07:05:34.195</cp:lastPrinted>
  <dcterms:created xsi:type="dcterms:W3CDTF">2024-09-28T23:05:34Z</dcterms:created>
  <dcterms:modified xsi:type="dcterms:W3CDTF">2024-09-28T23:05:36Z</dcterms:modified>
</cp:coreProperties>
</file>