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576CC-481E-46F5-807B-A7882CEF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180C-BF95-4A68-9CDF-07CB441E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205B1-54B3-476F-820C-203DB7CD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D7057-D69F-40E2-BE46-18E4B6F1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EE7B8-83B4-48EC-B267-372665D22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8D52F-4B78-4657-93A6-9E03B4B7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77658-C086-46A2-A2BD-0DBB89D9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B73E5-368C-4C63-A1D7-F7641A10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62BC5-00AA-41E4-A723-5A57F7AA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40212-4065-4C98-8580-6706DC0A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8ABC3-BE52-4EF0-9EE5-FD945495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2005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检查管理办法的报告与沟通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报告机制与流程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检查管理办法执行情况的报告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检查管理办法的沟通与反馈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通过规范检查管理办法的报告与沟通流程，确保检查工作的高效进行。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及时发现并报告潜在风险，以便采取适当措施进行管理和控制。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通过报告与沟通，不断总结经验教训，推动检查管理办法的持续改进。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确保相关信息在检查人员、被检查单位和管理层之间准确、及时地传递。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通过报告与沟通，及时发现问题和隐患，为采取相应措施提供依据。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为管理层提供全面、准确的信息，支持其做出科学、合理的决策。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透明度提升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加强报告与沟通可以增加检查工作的透明度，提高各方对检查结果的信任度。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报告与沟通的重要性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适用于公司内部各类检查活动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该管理办法适用于公司内部的所有检查活动，包括定期巡查、专项检查、季节性检查等。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涵盖多个业务领域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该管理办法不仅适用于生产安全、环境保护等领域的检查，还可应用于质量管理、设备维护等多个业务领域。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47" b="844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管理办法明确指出检查的目的在于发现问题、改进工作，并遵循公正、客观、科学的原则。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明确检查的目的和原则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管理办法对检查的程序和流程进行了详细规定，包括检查计划制定、现场实施、问题反馈、整改落实等环节。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规范检查的程序和流程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管理办法强调对检查结果的运用，要求将检查结果与绩效考核、奖惩措施等相结合，以促进问题的整改和工作的改进。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强化检查结果的运用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实施管理办法需要各级领导的高度重视和大力支持，同时各部门之间要加强协调配合，形成工作合力。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加强组织领导和协调配合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要建立健全检查管理的工作机制，包括检查计划的制定、现场实施的规范、问题反馈的及时性以及整改落实的有效性等方面。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要加强对管理办法的宣传和培训，提高员工对管理办法的认识和理解，确保管理办法的顺利实施。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加强宣传和培训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管理办法的实施要求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报告机制与流程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在遇到紧急或突发情况时，及时向上级或相关部门提交的报告。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按照设定的周期（如季度、半年或年度）对检查工作进行全面的汇报。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针对某一特定问题或事件进行的专门性检查，并在检查结束后提交相关报告。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报告的种类和周期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报告的内容和格式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应包括检查的目的、范围、方法、结果及结论等，同时需对发现的问题进行详细描述，并提出改进意见和建议。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报告格式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一般采用书面形式，包括标题、正文、结论和建议等部分，同时需附上相关的数据、图表和照片等证明材料。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报告完成后，需按照规定的程序和时间要求提交给上级或相关部门，同时需确保报告的完整性和准确性。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上级或相关部门在收到报告后，需进行认真审阅和评估，并针对报告中发现的问题提出处理意见和改进措施。审批完成后，需将审批结果及时反馈给报告提交单位或个人。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报告的提交和审批流程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https://d.book118.com/568022005006006031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2024-09-07T17:19:33.821</cp:lastPrinted>
  <dcterms:created xsi:type="dcterms:W3CDTF">2024-09-07T09:19:33Z</dcterms:created>
  <dcterms:modified xsi:type="dcterms:W3CDTF">2024-09-07T09:19:35Z</dcterms:modified>
</cp:coreProperties>
</file>