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EDB63-A14B-48A8-801A-754E31A95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32F03-E3A5-487C-9599-1ABB175EB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FF01F-F4A6-4B43-A193-BC811D4F4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7B04A-0AF4-426C-8EDB-89FE330D5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124C02-D8CD-4F19-95A2-D0DBB9A09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C8BAB1-3B06-4336-AC13-684BB2843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C6697-2B5B-402C-A738-69B48FD0B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D9037-2B4E-41FE-A9DD-212F87F63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C3E96-DB07-4EF0-BA4D-5A90E6549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53A17-06DB-4526-A2B0-B5B03FC84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E1929-AAE2-41D5-B287-9096CD59C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230260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社会保险制度的核心内容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社会保险制度的运行机制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社会保险制度的问题与挑战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社会保险制度的改革与发展趋势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社会保险制度在国际上的比较与借鉴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社会保险制度是国家通过立法，多渠道筹集资金，对劳动者在因年老、失业、患病、工伤、生育而减少劳动收入时给予经济补偿，使他们能够享有基本生活保障的一项社会保障制度。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社会保险制度遵循权利与义务相对应、公平与效率相结合、保障水平与经济发展相适应等基本原则。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定义与基本原则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保障基本生活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79" b="5179"/>
          <a:stretch>
            <a:fillRect/>
          </a:stretch>
        </p:blipFill>
        <p:spPr>
          <a:xfrm>
            <a:off x="624819" y="1389221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307" b="11307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4556" r="4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社会保险制度的意义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社会保险制度通过提供养老金、医疗保险、失业保险等保障措施，确保劳动者在遭遇风险时能够维持基本生活。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社会保险制度有助于减少社会贫富差距，缓和社会矛盾，维护社会稳定。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社会保险制度能够调节收入分配，提高劳动者消费水平，进而促进经济发展。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产生背景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当前趋势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社会保险制度的历史与发展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社会保险制度起源于19世纪末的欧洲工业社会，当时工人运动高涨，社会矛盾尖锐，为了缓和社会矛盾，德国率先建立了世界上第一个社会保险制度。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随后，社会保险制度在欧洲各国得到广泛推广和发展。20世纪30年代，美国也建立了自己的社会保险制度。二战后，随着世界经济的发展和人口老龄化的加剧，社会保险制度不断完善和扩展。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全球社会保险制度呈现出多元化、综合化的发展趋势。各国纷纷进行社会保险制度改革，以适应经济全球化和人口老龄化的挑战。同时，社会保险制度也逐渐向全覆盖、保基本、多层次、可持续的方向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社会保险制度的核心内容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个人和单位共同缴纳，建立个人账户，实现积累制。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领取条件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42" r="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养老金计算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达到法定退休年龄，累计缴费满15年。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根据缴费年限、缴费基数和当地平均工资等因素综合计算。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养老保险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报销方式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持卡就医，实时结算，按比例报销。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覆盖医疗费用、药品费用、医疗服务等。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个人和单位共同缴纳，建立医疗保险基金。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保障对象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失业人员，包括被解雇、合同到期等。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缴费方式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单位缴纳，个人不缴纳。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领取条件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非自愿失业，已办理失业登记并有求职要求。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失业保险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工作期间因工作原因受到事故伤害或患职业病。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保障范围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单位缴纳，个人不缴纳。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缴费方式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经劳动保障行政部门认定为工伤后，可享受工伤保险待遇。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工伤认定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工伤保险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女性职工，包括已婚和未婚女性。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个人和单位共同缴纳。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缴费方式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包括生育医疗费用、生育津贴和产假等。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生育待遇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750" r="675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生育保险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社会保险制度的运行机制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0" r="1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主要包括个人缴费、企业缴费和政府补贴等。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社会保险基金的来源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实行收支两条线管理，确保基金的安全和保值增值。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社会保险基金的管理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建立健全监督机制，对基金的筹集、管理和使用进行全程监督。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社会保险基金的监督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社会保险基金的筹集与管理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社会保险待遇的给付条件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根据不同的保险种类和地区，设定相应的给付条件，如缴费年限、缴费基数等。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社会保险待遇的调整机制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根据经济发展水平、物价变动等因素，适时调整社会保险待遇水平。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社会保险待遇的种类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包括养老保险待遇、医疗保险待遇、工伤保险待遇、失业保险待遇和生育保险待遇等。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社会保险待遇的给付与调整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https://d.book118.com/568023026055006035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2024-09-14T04:38:18.503</cp:lastPrinted>
  <dcterms:created xsi:type="dcterms:W3CDTF">2024-09-13T20:38:18Z</dcterms:created>
  <dcterms:modified xsi:type="dcterms:W3CDTF">2024-09-13T20:38:20Z</dcterms:modified>
</cp:coreProperties>
</file>