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BD30A-47CF-4A98-AD1A-E6B7E0B99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3BA84-EAFA-4305-AEAD-1E9AFEDD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8A502-A268-4F28-BD05-0AFFCC95C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63053-EF7C-42A3-904B-86F3450BB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7C977-3775-4A84-BD91-BA4DFB0B4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3BD40-93B0-4393-B533-1E66E0567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764AA-E4F7-4DF8-B28D-B55E8A67C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603E7-AD40-44A8-A49D-50AB94FDB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7EE47-E9E8-458B-8BDA-4C0562701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F65B9-154F-4ABF-AC8B-C971CD7C2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75183-9E6E-43A3-AD45-51F96142C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303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腹手术护理PPT\n## 1.经腹手术概述及手术种类\n### 1.1经腹手术的定义与分类\n### 1.2各类经腹手术的适用范围\n### 1.3经腹手术的常见并发症\n## 2.经腹手术前的护理准备\n### 2.1患者心理护理与沟通\n### 2.2患者身体状况评估与准备\n### 2.3手术器械与物品准备\n## 3.经腹手术中的护理配合\n### 3.1手术中的护理配合要点\n### 3.2术中患者生命体征监测与护理\n### 3.3术中并发症的预防与处理\n## 4.经腹手术后的护理措施\n### 4.1术后患者的一般护理\n### 4.2术后并发症的观察与护理\n### 4.3术后康复指导与随访\n## 5.特殊类型经腹手术的护理\n### 5.1腹腔镜手术的护理特点\n### 5.2胃肠道手术的护理要点\n### 5.3肝胆胰手术的护理措施\n## 6.经腹手术护理中的团队协作\n### 6.1护理团队的分工与协作\n### 6.2护理团队与手术医生的沟通与协作\n### 6.3护理团队在围手术期的持续改进与学习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经腹手术护理PPT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经腹手术概述及手术种类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经腹手术的定义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通过腹部切口进行的手术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涉及到腹腔内器官的手术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包括胃肠、肝胆、泌尿等多个系统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经腹手术的分类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根据手术部位分类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根据手术难度分类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根据手术目的分类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经腹手术的定义与分类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胃肠道肿瘤切除术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胃肠吻合术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肠梗阻手术治疗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胃肠手术</a:t>
                </a:r>
                <a:endParaRPr/>
              </a:p>
            </p:txBody>
          </p:sp>
        </p:grpSp>
        <p:grpSp>
          <p:nvGrpSpPr>
            <p:cNvPr id="23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肝脏肿瘤切除术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胰腺肿瘤切除术</a:t>
                </a:r>
                <a:endParaRPr/>
              </a:p>
            </p:txBody>
          </p:sp>
          <p:sp>
            <p:nvSpPr>
              <p:cNvPr id="23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肝胆胰手术</a:t>
                </a:r>
                <a:endParaRPr/>
              </a:p>
            </p:txBody>
          </p:sp>
          <p:sp>
            <p:nvSpPr>
              <p:cNvPr id="23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输尿管手术</a:t>
                </a:r>
                <a:endParaRPr/>
              </a:p>
            </p:txBody>
          </p:sp>
          <p:sp>
            <p:nvSpPr>
              <p:cNvPr id="23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泌尿手术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各类经腹手术的适用范围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经腹手术的常见并发症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腹腔内出血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切口出血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腹腔内感染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切口感染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术后肠梗阻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粘连性肠梗阻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绞窄性肠梗阻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术后肺部并发症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肺不张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经腹手术前的护理准备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提高患者对手术的接受度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解答患者疑问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介绍手术相关知识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患者身体状况评估与准备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-身体状况评估     - 评估患者心肺功能
    - 评估患者肝肾功能
    - 评估患者凝血功能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术前准备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调整饮食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停用影响手术的药物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进行皮肤准备</a:t>
            </a:r>
            <a:endParaRPr/>
          </a:p>
        </p:txBody>
      </p:sp>
      <p:cxnSp>
        <p:nvCxnSpPr>
          <p:cNvPr id="28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手术器械准备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准备手术所需的器械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确保器械完好无损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消毒手术器械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准备手术室环境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手术器械与物品准备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经腹手术中的护理配合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手术中的护理配合要点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根据手术部位选择合适的体位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避免压迫神经和血管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提供手术所需的器械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及时处理术中并发症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监测血氧饱和度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根据医嘱调整输液速度   -及时处理异常情况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术中患者生命体征监测与护理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术中并发症的预防与处理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预防和处理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密切观察手术进程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及时处理出血和感染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防止并发症的发生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与手术医生密切配合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确保患者安全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https://d.book118.com/568023032006006036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经腹手术护理PPT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2024-09-15T02:51:49.247</cp:lastPrinted>
  <dcterms:created xsi:type="dcterms:W3CDTF">2024-09-14T18:51:49Z</dcterms:created>
  <dcterms:modified xsi:type="dcterms:W3CDTF">2024-09-14T18:51:51Z</dcterms:modified>
</cp:coreProperties>
</file>