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20CEB-1E73-41F5-BD0D-1820B9D2D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2BBE1-78E1-474C-8CE8-92C33FEC2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11E2D-A541-4C53-AD84-7EF31B6EA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7C26E-1D7A-4943-B411-5B8087D7F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C9791-659D-49C4-98C4-EB03CFC9B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6F2C55-41D2-444D-9852-6756C4811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7F1EFA-A521-49D1-950C-DF5B0884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58514-6353-4F91-A5FC-464FA1A8D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A58CE-853D-4FCD-BF23-59E2AFEA5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7300E-D0DB-4C82-91D9-95BB3CB8F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86520-2731-48FB-9833-6CBA6D37B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3114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香港的学习港：创新型教育产业模式\n## 1.香港学习港的背景与意义\n### 1.1香港学习港的创立背景与发展历程\n### 1.2香港学习港的核心理念与创新特点\n### 1.3香港学习港在教育改革中的重要作用\n## 2.香港学习港的教育模式与实践\n### 2.1香港学习港的课程体系与教学方法\n### 2.2香港学习港的学生评估与反馈机制\n### 2.3香港学习港的教师培训与专业发展\n## 3.香港学习港的产业合作与拓展\n### 3.1香港学习港与产业界的合作模式与创新\n### 3.2香港学习港在不同行业的应用案例与实践\n### 3.3香港学习港的未来发展趋势与前景\n## 4.香港学习港的挑战与应对策略\n### 4.1香港学习港在实施过程中遇到的挑战与问题\n### 4.2香港学习港的应对策略与解决方案\n### 4.3香港学习港的未来发展与建议\n## 5.香港学习港对内地教育改革的启示\n### 5.1香港学习港的成功经验与借鉴意义\n### 5.2香港学习港对内地教育改革的启示与建议\n### 5.3香港学习港与内地教育改革的未来合作与展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900"/>
              <a:t>香港的学习港：创新型教育产业模式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香港学习港的背景与意义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7" name="组合 166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香港学习港的创立背景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应对社会对教育的需求增长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促进教育产业的发展和创新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提高香港教育的国际竞争力</a:t>
                </a:r>
                <a:endParaRPr/>
              </a:p>
            </p:txBody>
          </p:sp>
          <p:sp>
            <p:nvSpPr>
              <p:cNvPr id="1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香港学习港的发展历程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2000年启动第一期项目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2005年扩大规模并启动第二期项目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2010年与国际教育组织合作</a:t>
                </a:r>
                <a:endParaRPr/>
              </a:p>
            </p:txBody>
          </p:sp>
          <p:sp>
            <p:nvSpPr>
              <p:cNvPr id="1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香港学习港的成果与影响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培养了大量具有创新能力的人才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为香港教育产业发展提供了成功案例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吸引了国内外教育界的关注和借鉴</a:t>
                </a:r>
                <a:endParaRPr/>
              </a:p>
            </p:txBody>
          </p:sp>
          <p:sp>
            <p:nvSpPr>
              <p:cNvPr id="1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香港学习港的创立背景与发展历程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香港学习港的核心理念与创新特点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组合 18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4" name="组合 18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香港学习港的核心理念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以学生为中心，注重个性发展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提倡创新思维，培养实践能力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与产业界紧密结合，实现产学研一体化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9" name="组合 18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香港学习港的创新特点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教学，提高学生解决问题的能力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学生评估与反馈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机制，及时调整教学策略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教师培训与专业发展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，提升教育质量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香港学习港对教育改革的推动作用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为教育改革提供了实践经验和借鉴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促进了教育观念的更新和教学方法的创新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为教育产业的发展提供了有力支持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香港学习港对教育改革的启示意义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坚持以学生为中心，关注个性发展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提倡创新思维，培养实践能力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加强产学研结合，实现教育与社会需求的对接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香港学习港在教育改革中的重要作用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香港学习港的教育模式与实践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香港学习港的课程体系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整合，培养学生的综合素质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课程，提高学生的实践能力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，培养具有竞争力的专业人才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香港学习港的教学方法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教学，让学生在实践中解决问题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翻转课堂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，提高学生的自主学习能力和互动性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，拓展教学资源和学习空间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香港学习港的课程体系与教学方法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香港学习港的学生评估与反馈机制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5" name="组合 23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6" name="组合 23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香港学习港的学生评估体系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，关注学生的参与度和进步情况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多元化评估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，全面评价学生的能力和素质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产业界合作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，评估学生的职业能力和潜力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1" name="组合 24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香港学习港的学生反馈机制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学生反馈平台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，及时了解学生的需求和意见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定期反馈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，及时调整教学策略和教学方法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，提高学生的自我评价能力和学习动力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香港学习港的教师培训体系</a:t>
                </a:r>
                <a:endParaRPr/>
              </a:p>
            </p:txBody>
          </p:sp>
          <p:sp>
            <p:nvSpPr>
              <p:cNvPr id="2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定期组织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，提高教师的教育教学能力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，促进教师之间的合作与学习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在线资源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，支持教师的自主学习和专业发展</a:t>
                </a:r>
                <a:endParaRPr/>
              </a:p>
            </p:txBody>
          </p:sp>
          <p:sp>
            <p:nvSpPr>
              <p:cNvPr id="2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香港学习港的教师专业发展</a:t>
                </a:r>
                <a:endParaRPr/>
              </a:p>
            </p:txBody>
          </p:sp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教师专业发展档案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，关注教师的长远发展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教师激励机制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，鼓励教师提高教育教学水平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产业界合作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，提高教师的专业技能和实践能力</a:t>
                </a:r>
                <a:endParaRPr/>
              </a:p>
            </p:txBody>
          </p:sp>
          <p:sp>
            <p:nvSpPr>
              <p:cNvPr id="2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香港学习港的教师培训与专业发展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香港学习港的产业合作与拓展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香港学习港与产业界的合作模式与创新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香港学习港与产业界的合作模式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产学研合作平台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，促进产业与教育的紧密结合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项目合作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，实现产业需求与教育资源的有效对接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人才培训体系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，为产业发展提供人才支持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香港学习港与产业界的创新合作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在线教育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，拓展教育服务的时间和空间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，分析教育需求，优化教学策略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人工智能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，提高教育质量和效率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https://d.book118.com/568023114004006042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香港的学习港：创新型教育产业模式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2024-09-20T23:19:47.335</cp:lastPrinted>
  <dcterms:created xsi:type="dcterms:W3CDTF">2024-09-20T15:19:47Z</dcterms:created>
  <dcterms:modified xsi:type="dcterms:W3CDTF">2024-09-20T15:19:49Z</dcterms:modified>
</cp:coreProperties>
</file>