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942BBA4-C054-4151-84EA-4F31382682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BF9E1C-C95B-46B1-B95E-C5E67C9CFF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1E4586-ADBC-456C-8CF4-E3F68A5941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3BFCC28-6BAE-4942-A0E1-AA800468B7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20A84DC-1491-4EB5-8E27-8A97E39B9FC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26305C7-9C56-4D14-81A7-63612DB5B11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6B759A3-4FF6-491F-B4B4-D56166BE34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C4FC0F-B6B8-4D18-9B10-D6E5F57D83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4CE0A2-AF48-4279-85CD-D94E8D20ED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07053E-0327-49EE-BCB1-68CFC8D38D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D99EA3-B71F-4A0E-9E7D-936BB2CDDF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02410501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贷款业务管理及管理知识分析核算</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贷款业务概述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贷款业务管理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贷款业务风险分析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贷款业务核算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贷款业务管理知识分析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贷款业务概述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贷款业务定义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贷款业务定义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贷款业务是指金融机构向个人或企业提供资金支持，并约定在一定期限内偿还本金和利息的一种金融服务。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贷款业务种类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根据贷款用途、期限、担保方式等多种因素，贷款业务可以分为个人住房贷款、个人消费贷款、经营性贷款等不同类型。</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贷款业务的重要性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贷款业务是金融机构的重要收入来源之一，也是支持实体经济发展的重要手段。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个人消费贷款</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个人消费贷款是指金融机构向个人提供的用于日常消费的资金支持，如购车、旅游、教育等，期限较短，通常为1-5年。</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个人住房贷款</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个人住房贷款是指金融机构向个人提供的用于购买住房的资金支持，期限较长，通常为5-30年。</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经营性贷款</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经营性贷款是指金融机构向企业提供的用于生产经营的资金支持，如流动资金贷款、项目贷款等。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7000" r="170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贷款业务种类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丰富金融产品和服务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贷款业务是金融机构提供的重要金融产品和服务之一，能够满足个人和企业的不同资金需求。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提高金融机构盈利能力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贷款业务是金融机构的重要收入来源之一，通过合理的贷款定价和风险管理，可以提高金融机构的盈利能力。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支持实体经济发展</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通过向个人和企业提供资金支持，贷款业务能够促进实体经济的发展，推动经济增长和就业增加。</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贷款业务的重要性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贷款业务管理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负责接收和初步筛选贷款申请，确保申请资料齐全、真实。</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贷款申请受理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2500" b="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贷款申请审查</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贷款申请审批</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对申请人的资信状况、还款能力等进行全面审查，确保贷款风险可控。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根据审查结果，决定是否批准贷款申请，并确定相应的贷款条件。</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贷款申请管理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根据银行政策和市场环境，制定合理的贷款审批流程。</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审批流程制定</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设定明确的贷款审批标准，为审批人员提供参考依据。</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审批标准制定</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通过监控审批流程和审批时间，提高贷款审批效率。</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审批效率监控</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贷款审批管理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与借款人签订正式的贷款合同，明确双方权利义务。</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合同签订</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核实借款人是否满足贷款发放条件，确保资金安全。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贷款发放条件审核</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按照合同约定，将贷款资金发放至借款人指定账户。</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贷款发放</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贷款发放管理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定期监测借款人的还款记录，确保按时足额还款。</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还款记录监测</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建立风险预警机制，对可能出现风险的客户进行预警和干预。</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风险预警机制</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对出现不良贷款进行及时处置，降低银行损失。</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不良贷款处置</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贷后管理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贷款业务风险分析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信用风险是指借款人因各种原因未能按期偿还贷款本息而产生的风险。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信用风险是贷款业务中最常见的一种风险，它通常受到借款人的还款意愿和还款能力的影响。如果借款人出现违约，银行可能会面临无法收回贷款本息的风险。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5563" r="15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信用风险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市场风险是指因市场价格波动而导致贷款价值下降的风险。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市场风险通常包括利率风险和汇率风险。利率风险是指利率变动对贷款价值的影响，汇率风险是指汇率变动对跨国贷款的影响。市场风险的防范需要银行密切关注市场动态，并采取相应的风险管理措施。</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市场风险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https://d.book118.com/568024105015006026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2024-09-03T02:09:12.159</cp:lastPrinted>
  <dcterms:created xsi:type="dcterms:W3CDTF">2024-09-02T18:09:12Z</dcterms:created>
  <dcterms:modified xsi:type="dcterms:W3CDTF">2024-09-02T18:09:14Z</dcterms:modified>
</cp:coreProperties>
</file>