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36C35-55A7-4513-BCBD-33D57251F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974EB-7DE6-4E7A-A74C-CC35B228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59C00-9F1E-4D0A-A736-FF57E95D9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E2111-1FC0-47DB-A25B-0ED0C6C74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09F7B-90D6-4183-A38B-02C23848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20C88-0EE0-4E8C-B3F7-0020BAC4F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24750-7313-4930-8F32-180D3A789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77F09-16D1-4B6F-B7B2-0497C3CF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29886-53A8-445B-ABDE-B97AAC0DA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CF4B9-5494-4B11-8E8B-E36675DF6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DD06D-F51B-4F83-BA4A-BD354DA2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1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0.jpeg" /><Relationship Id="rId4" Type="http://schemas.openxmlformats.org/officeDocument/2006/relationships/image" Target="../media/image19.jpeg" /><Relationship Id="rId5" Type="http://schemas.openxmlformats.org/officeDocument/2006/relationships/image" Target="../media/image4.jpeg" /><Relationship Id="rId6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5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41111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专题突破练专题7中国近现代的经济转型与社会生活变迁课件—2024届高三历史统编版二轮复习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中国近现代经济转型历程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社会生活变迁表现及原因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重要历史事件及其影响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著名人物及其贡献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当代中国经济转型与社会生活新变化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中国近现代史是中国历史发展的重要阶段，经历了多次经济转型和社会生活变迁。这些转型和变迁对于理解中国现代化进程、探索中国未来发展道路具有重要意义。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通过对中国近现代经济转型和社会生活变迁的深入研究，可以帮助学生了解历史发展的基本脉络和规律，理解历史与现实之间的联系，提高历史素养和综合素质。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掌握中国近现代经济转型的基本历程和特点；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了解社会生活变迁的主要表现和原因；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分析经济转型与社会生活变迁之间的互动关系；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培养历史思维能力和综合分析能力。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复习要求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复习目标与要求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系统梳理中国近现代经济转型和社会生活变迁的基本史实；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深入理解经济转型和社会生活变迁的背景、原因和影响；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掌握分析历史问题的基本方法，如比较、归纳、演绎等；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关注历史与现实之间的联系，思考历史对现实的启示意义。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中国近现代经济转型历程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晚清时期经济变革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洋务运动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引进西方技术，创办近代军事和民用工业，推动了中国工业化的起步。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民族资本主义的产生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受外资刺激和洋务运动诱导，民族资本主义在19世纪六七十年代产生，为中国经济注入了新的活力。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自然经济的逐步解体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随着外国资本主义的入侵和民族资本主义的发展，自然经济逐渐解体，商品经济得到发展。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一战期间，欧洲列强暂时放松了对中国的经济侵略，民族工业迎来了短暂的春天。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民族工业的短暂春天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国民政府采取了一系列措施，如开展“国民经济建设运动”，鼓励发展工业、农业和交通运输业等，促进了经济的发展。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国民政府的经济政策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国民政府通过控制金融、发行公债等手段，使官僚资本迅速膨胀，对民族工业造成了极大的压迫。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官僚资本的膨胀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民国时期经济发展与波折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新中国成立后，通过土地改革、合理调整工商业等措施，使国民经济得到迅速恢复。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国民经济的恢复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通过三大改造（即对农业、手工业和资本主义工商业的社会主义改造），建立了社会主义制度，为经济发展奠定了制度基础。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社会主义制度的建立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在社会主义制度建立后，中国实行计划经济体制，通过制定和执行国民经济计划来推动经济发展。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计划经济体制的实施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新中国成立后经济恢复与发展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实行家庭联产承包责任制，赋予农民经营自主权，解放了农村生产力。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农村经济体制改革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以增强企业活力为中心环节，通过改革管理体制、经营机制和分配制度等，推动了城市经济的发展。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城市经济体制改革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1992年中共十四大提出建立社会主义市场经济体制的目标，通过深化改革和扩大开放，逐步建立了适应中国国情的社会主义市场经济体制。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社会主义市场经济体制的建立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改革开放以来，中国经济实现了持续快速增长，综合国力显著增强，人民生活水平大幅提高。中国已成为世界第二大经济体、第一大货物出口国和重要的对外投资大国。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经济腾飞与成就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改革开放以来经济转型与腾飞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社会生活变迁表现及原因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服饰变化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居住条件改善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交通通讯发展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物质生活变迁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由传统服饰向多样化、时尚化转变，如中山装、旗袍的流行。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城市中出现新式住宅，农村中传统民居逐渐改善。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西餐、洋酒等外来饮食文化的传入，丰富了国人的饮食选择。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火车、汽车、轮船等交通工具的普及，电报、电话等通讯手段的发展，改变了人们的出行和通讯方式。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各类报刊杂志如雨后春笋般涌现，为民众提供了丰富的精神食粮。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报刊杂志的繁荣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新式学堂的兴起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文艺创作的繁荣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新式学堂的创办，推动了西方科学文化知识的传播。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小说、诗歌、散文等文学作品的涌现，以及电影、戏剧等艺术形式的创新，丰富了人们的精神世界。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精神文化生活丰富多样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传统婚丧嫁娶习俗受到冲击，新式婚礼、葬礼等逐渐流行。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婚丧嫁娶的变革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鞠躬、握手等西式礼仪逐渐取代传统的跪拜等礼仪。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社交礼仪的变化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女子开始走出家门，参与社会工作，妇女地位得到提高。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妇女地位的提高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社会习俗和风尚转变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经济基础的变化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政治制度的变革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外来文化的冲击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思想观念的转变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近代以来，中国社会经济结构发生变化，自然经济逐渐解体，商品经济得到发展。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辛亥革命等政治运动推动了社会制度的变革，为社会生活变迁提供了政治保障。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西方文化的传入对中国传统文化产生了冲击和影响，推动了社会生活的变迁。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近代以来，人们的思想观念逐渐开放和多元化，对社会生活变迁产生了积极影响。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重要历史事件及其影响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洋务运动的内容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包括引进西方科学技术、兴办近代工矿交通企业、编练新式军队、培养新式人才等。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洋务运动的背景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19世纪60年代，清朝政府面临内忧外患的局面，为了维护封建统治，一些开明的官员开始引进西方先进技术，开展洋务运动。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洋务运动的影响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促进了中国民族资本主义的产生，对外国资本的入侵起到了一定的抵制作用。同时，也培养了一批科技人才，推动了中国近代化的进程。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洋务运动及其影响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https://d.book118.com/568024111124006043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2024-09-23T13:37:20.099</cp:lastPrinted>
  <dcterms:created xsi:type="dcterms:W3CDTF">2024-09-23T05:37:20Z</dcterms:created>
  <dcterms:modified xsi:type="dcterms:W3CDTF">2024-09-23T05:37:22Z</dcterms:modified>
</cp:coreProperties>
</file>