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46475-E114-4554-B73D-60E41C0D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0A5D2-2962-458C-90C4-6A84FDEC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E7179-9134-4661-B966-CF19DAA8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77229-40EF-49E0-8721-479F1AB0C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C8ADB-9E04-4B1A-B2F3-30E9E398D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5DDFB-A55B-4331-AE09-7ADA220AE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D129E8-F973-494E-A87E-6420072C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5C02B-512D-4EA4-BEEF-92A52B842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60568-6007-43F0-9A7B-BF5A497A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CCAA0-0D86-4263-8D3D-4900429B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8A4FD-67F9-49AC-A184-694ABD3F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4123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运营部门KPI绩效考核管理方案的绩效目标设定技巧与方法建议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绩效目标设定原则与技巧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绩效目标设定方法建议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明确运营部门的工作目标和重点任务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评估运营部门的工作绩效和成果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激励运营部门提升工作效率和质量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促进公司整体业务发展和竞争力提升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运营部门全体成员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上级领导及相关部门负责人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其他需要了解运营部门绩效情况的相关人员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883" r="2988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根据业务特点和实际情况，设定合理的考核周期，如季度、半年或年度。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确定考核周期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针对运营部门的核心职责和业务目标，制定具体的考核指标，如收入、利润、市场份额、客户满意度等。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明确考核指标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根据各项指标的重要程度，合理分配权重，以体现不同指标在整体绩效中的贡献度。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设定权重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针对每个考核指标，设定明确的评分标准和等级，以便对员工的绩效表现进行客观评价。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制定评分标准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通过绩效考核，引导员工关注重点业务和目标，优化工作流程和资源配置，提高运营效率。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将绩效考核结果与员工奖惩、晋升等挂钩，激发员工的工作积极性和主动性。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强调团队整体绩效，鼓励员工之间的协作和沟通，形成积极向上的团队氛围。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运营部门全体员工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绩效考核管理方案适用于运营部门所有员工，确保评价标准的统一性和公平性。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不同层级员工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根据员工层级和职责的不同，设定差异化的考核指标和权重，以体现不同层级员工的绩效差异。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不同业务类型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针对运营部门涉及的不同业务类型，如产品运营、市场推广、客户关系管理等，制定相应的考核指标和评价标准。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绩效目标设定原则与技巧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设定具体、明确的绩效目标，避免模糊和歧义。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确保绩效目标可量化或可行为化，以便准确评估完成情况。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设定具有挑战性的目标，同时确保员工有能力实现。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确保绩效目标与组织战略和部门目标密切相关。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为绩效目标设定明确的完成期限。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确定关键成果领域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关键成果领域法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识别对组织成功至关重要的关键成果领域。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为每个关键成果领域设定具体的、可衡量的绩效指标。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为每个关键绩效指标设定具有挑战性的目标值。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定期评估实际绩效与目标值的差距，以便及时调整策略。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制定组织目标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明确组织的长期和短期目标。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员工个人目标与部门目标相结合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确保员工个人目标与部门目标保持一致。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分解部门目标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将组织目标分解为各部门的具体目标。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目标调整与反馈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根据实际情况调整目标，并给予员工及时的反馈和指导。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设定与财务相关的绩效目标，如收入、利润等。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优化内部流程，提高运营效率和质量。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关注客户满意度、市场份额等与客户相关的绩效目标。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关注员工培训、技能提升等与学习和成长相关的绩效目标。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绩效目标设定方法建议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确保所设定的关键绩效指标（KPI）与企业的整体战略目标相一致，反映运营部门对企业成功的贡献。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与企业战略目标对齐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优先选择可量化的绩效指标，如销售额、客户满意度、市场份额等，以便准确衡量绩效表现。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量化指标为主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既要关注运营过程中的关键活动，也要关注最终的结果，确保全面评估运营部门的绩效。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关注过程与结果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确定关键绩效指标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https://d.book118.com/568024123106006036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2024-09-16T02:23:39.007</cp:lastPrinted>
  <dcterms:created xsi:type="dcterms:W3CDTF">2024-09-15T18:23:39Z</dcterms:created>
  <dcterms:modified xsi:type="dcterms:W3CDTF">2024-09-15T18:23:41Z</dcterms:modified>
</cp:coreProperties>
</file>