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7ECA2-97C3-4E63-9846-F7302B655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58DE5-7FAA-48E0-8B47-DFF257E8A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0AD15-22FA-43B9-B15B-526CB3B04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0BA0B-7448-4B55-82CA-D229A5850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BEEA0F-8832-47F0-B6D1-3160E6792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BD1C25-7EB7-4ECD-BFC5-B343A9E6D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2175C9-0AA4-4437-A79F-A473D1D7A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D3F6A2-290C-42CD-BCB9-1B59EF00E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7F413-5A58-4EE5-A404-AE38C9DB7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0483C-DFBA-4B82-9D28-BF6CEA6E3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8AB23-AA1C-4166-A321-75B0AE67B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501100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动车辆保险核赔理论与实践\n## 1.机动车辆保险核赔的基本概念与原则\n### 1.1机动车辆保险核赔的定义与意义\n### 1.2机动车辆保险核赔的基本原则\n### 1.3机动车辆保险核赔的程序与流程\n## 2.机动车辆保险核赔的风险识别与评估\n### 2.1机动车辆保险核赔的风险类型与特点\n### 2.2机动车辆保险核赔的风险识别方法\n### 2.3机动车辆保险核赔的风险评估与控制\n## 3.机动车辆保险核赔的技术与方法\n### 3.1机动车辆保险核赔的技术手段\n### 3.2机动车辆保险核赔的方法与技巧\n### 3.3机动车辆保险核赔的案例分析\n## 4.机动车辆保险核赔的管理与监控\n### 4.1机动车辆保险核赔的组织与架构\n### 4.2机动车辆保险核赔的制度与规定\n### 4.3机动车辆保险核赔的监督与考核\n## 5.机动车辆保险核赔的未来发展趋势与展望\n### 5.1机动车辆保险核赔的技术创新与发展\n### 5.2机动车辆保险核赔的市场变革与竞争\n### 5.3机动车辆保险核赔的法规与政策影响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100"/>
              <a:t>机动车辆保险核赔理论与实践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机动车辆保险核赔的基本概念与原则</a:t>
            </a:r>
            <a:endParaRPr/>
          </a:p>
        </p:txBody>
      </p:sp>
      <p:sp>
        <p:nvSpPr>
          <p:cNvPr id="8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8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机动车辆保险核赔是指在保险事故发生后，保险公司对事故车辆进行调查、定损、赔偿的过程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调查：保险公司对事故现场、车辆损失、驾驶员信息等进行核实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定损：保险公司根据调查结果，确定车辆损失程度和赔偿金额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赔偿：保险公司按照保险合同约定的赔偿标准，向被保险人支付赔偿款项</a:t>
                </a:r>
                <a:endParaRPr/>
              </a:p>
            </p:txBody>
          </p:sp>
        </p:grpSp>
        <p:grpSp>
          <p:nvGrpSpPr>
            <p:cNvPr id="11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机动车辆保险核赔的意义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保障被保险人的合法权益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降低保险公司的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经营风险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赔付成本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促进保险市场的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公平竞争</a:t>
                </a:r>
                <a:endParaRPr/>
              </a:p>
            </p:txBody>
          </p:sp>
        </p:grpSp>
      </p:grpSp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机动车辆保险核赔的定义与意义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1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2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诚实信用原则：保险公司和投保人、被保险人之间应遵循诚实信用原则，如实提供事故信息和保险标的状况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保险公司不得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误导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投保人和被保险人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投保人和被保险人不得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提供虚假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</a:t>
                </a:r>
                <a:endParaRPr/>
              </a:p>
            </p:txBody>
          </p:sp>
          <p:sp>
            <p:nvSpPr>
              <p:cNvPr id="12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2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2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公平原则：保险公司在核赔过程中应公平对待投保人和被保险人，确保赔偿金额和范围的合理性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保险公司不得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歧视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偏袒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任何一方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赔偿金额和范围应根据保险合同和法律法规进行确定</a:t>
                </a:r>
                <a:endParaRPr/>
              </a:p>
            </p:txBody>
          </p:sp>
          <p:sp>
            <p:nvSpPr>
              <p:cNvPr id="12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2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2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效率原则：保险公司应提高核赔效率，简化流程，确保被保险人及时获得赔偿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保险公司应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地处理核赔申请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保险公司应提供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的服务渠道</a:t>
                </a:r>
                <a:endParaRPr/>
              </a:p>
            </p:txBody>
          </p:sp>
          <p:sp>
            <p:nvSpPr>
              <p:cNvPr id="13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机动车辆保险核赔的基本原则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3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3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受理报案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：保险公司接收投保人或被保险人的报案，记录事故信息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现场查勘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：保险公司派出现场查勘人员，对事故现场和车辆损失进行调查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定损核赔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：保险公司根据调查结果，确定车辆损失程度和赔偿金额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赔偿支付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：保险公司按照保险合同约定的赔偿标准，向被保险人支付赔偿款项</a:t>
                </a:r>
                <a:endParaRPr/>
              </a:p>
            </p:txBody>
          </p:sp>
          <p:sp>
            <p:nvSpPr>
              <p:cNvPr id="13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机动车辆保险核赔程序</a:t>
                </a:r>
                <a:endParaRPr/>
              </a:p>
            </p:txBody>
          </p:sp>
          <p:sp>
            <p:nvSpPr>
              <p:cNvPr id="13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4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事故受理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：保险公司接收投保人或被保险人的报案，记录事故信息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现场调查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：保险公司派出现场查勘人员，对事故现场和车辆损失进行调查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赔款审批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：保险公司对定损结果进行审批，确定赔偿金额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赔款支付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：保险公司按照保险合同约定的赔偿标准，向被保险人支付赔偿款项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案件归档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：保险公司对核赔过程进行归档，以备后续查询和处理</a:t>
                </a:r>
                <a:endParaRPr/>
              </a:p>
            </p:txBody>
          </p:sp>
          <p:sp>
            <p:nvSpPr>
              <p:cNvPr id="14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机动车辆保险核赔流程</a:t>
                </a:r>
                <a:endParaRPr/>
              </a:p>
            </p:txBody>
          </p:sp>
          <p:sp>
            <p:nvSpPr>
              <p:cNvPr id="14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机动车辆保险核赔的程序与流程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机动车辆保险核赔的风险识别与评估</a:t>
            </a:r>
            <a:endParaRPr/>
          </a:p>
        </p:txBody>
      </p:sp>
      <p:sp>
        <p:nvSpPr>
          <p:cNvPr id="14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机动车辆保险核赔的风险类型</a:t>
                </a:r>
                <a:endParaRPr/>
              </a:p>
            </p:txBody>
          </p:sp>
          <p:sp>
            <p:nvSpPr>
              <p:cNvPr id="1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：投保人、被保险人或第三方故意提供虚假信息，骗取保险赔偿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逆向选择风险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：投保人隐瞒保险标的的真实情况，导致保险公司承担高于预期的风险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：保险公司在核赔过程中出现失误，导致赔偿金额不准确或赔偿不公</a:t>
                </a:r>
                <a:endParaRPr/>
              </a:p>
            </p:txBody>
          </p:sp>
          <p:sp>
            <p:nvSpPr>
              <p:cNvPr id="1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机动车辆保险核赔的风险特点</a:t>
                </a:r>
                <a:endParaRPr/>
              </a:p>
            </p:txBody>
          </p:sp>
          <p:sp>
            <p:nvSpPr>
              <p:cNvPr id="1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隐蔽性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，难以在短时间内发现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传导性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，可能导致保险公司整体经营风险增加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累积性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，长期未识别和处置的风险可能集中爆发</a:t>
                </a:r>
                <a:endParaRPr/>
              </a:p>
            </p:txBody>
          </p:sp>
          <p:sp>
            <p:nvSpPr>
              <p:cNvPr id="1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机动车辆保险核赔的风险类型与特点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数据分析法：通过对投保人、被保险人、车辆损失等历史数据的分析，发现潜在的风险因素和规律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分析车辆事故频率和损失程度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分析投保人、被保险人的历史赔付记录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分析不同车型、车龄、驾驶人员的风险特点</a:t>
                </a:r>
                <a:endParaRPr/>
              </a:p>
            </p:txBody>
          </p:sp>
        </p:grpSp>
        <p:grpSp>
          <p:nvGrpSpPr>
            <p:cNvPr id="17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现场查勘法：通过现场查勘，了解事故现场情况，发现投保人、被保险人或第三方的欺诈行为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观察事故现场是否异常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核对驾驶员信息和车辆信息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了解事故经过和损失情况</a:t>
                </a:r>
                <a:endParaRPr/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访谈调查法：通过与投保人、被保险人、第三方等相关人员进行访谈，了解事故真实情况，发现潜在风险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了解事故发生的经过和原因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了解投保人、被保险人的诉求和期望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了解第三方对事故的看法和意见</a:t>
                </a:r>
                <a:endParaRPr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机动车辆保险核赔的风险识别方法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8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评估风险的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：分析风险对保险公司经营的影响和可能导致的损失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评估风险的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发生概率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：分析风险发生的可能性，以及风险因素之间的关联性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评估风险的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可控性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：分析保险公司采取预防和控制措施的能力和效果</a:t>
                </a:r>
                <a:endParaRPr/>
              </a:p>
            </p:txBody>
          </p:sp>
          <p:sp>
            <p:nvSpPr>
              <p:cNvPr id="18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机动车辆保险核赔的风险评估</a:t>
                </a:r>
                <a:endParaRPr/>
              </a:p>
            </p:txBody>
          </p:sp>
          <p:sp>
            <p:nvSpPr>
              <p:cNvPr id="18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：保险公司通过完善核赔制度、加强人员培训、提高技术水平等措施，降低风险发生的可能性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：保险公司在核赔过程中，对高风险案件进行重点审查，确保赔偿金额和范围的合理性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处置措施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：保险公司对已识别的风险进行及时处置，防止风险扩大和蔓延</a:t>
                </a:r>
                <a:endParaRPr/>
              </a:p>
            </p:txBody>
          </p:sp>
          <p:sp>
            <p:nvSpPr>
              <p:cNvPr id="18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机动车辆保险核赔的风险控制</a:t>
                </a:r>
                <a:endParaRPr/>
              </a:p>
            </p:txBody>
          </p:sp>
          <p:sp>
            <p:nvSpPr>
              <p:cNvPr id="18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机动车辆保险核赔的风险评估与控制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机动车辆保险核赔的技术与方法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机动车辆保险核赔的技术手段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信息技术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：保险公司运用计算机、通信、网络等技术手段，实现核赔过程的信息化、自动化和智能化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建立核赔信息系统，实现数据的收集、存储和分析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采用人工智能、大数据等技术，提高核赔效率和准确性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利用互联网、物联网等技术，实现远程查勘、定损和赔付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专家系统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：保险公司运用专业知识、经验和判断，建立专家系统，辅助核赔人员做出决策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建立核赔知识库，收集和整理核赔相关的法律法规、行业标准、事故案例等信息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开发核赔决策支持软件，为核赔人员提供定损、赔款审批等方面的建议和指导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定期更新和完善专家系统，提高核赔决策的科学性和准确性</a:t>
            </a:r>
            <a:endParaRPr/>
          </a:p>
        </p:txBody>
      </p:sp>
      <p:cxnSp>
        <p:nvCxnSpPr>
          <p:cNvPr id="1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https://d.book118.com/568025011006006040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机动车辆保险核赔理论与实践</vt:lpstr>
      <vt:lpstr>机动车辆保险核赔的基本概念与原则</vt:lpstr>
      <vt:lpstr>PowerPoint Presentation</vt:lpstr>
      <vt:lpstr>PowerPoint Presentation</vt:lpstr>
      <vt:lpstr>PowerPoint Presentation</vt:lpstr>
      <vt:lpstr>机动车辆保险核赔的风险识别与评估</vt:lpstr>
      <vt:lpstr>PowerPoint Presentation</vt:lpstr>
      <vt:lpstr>PowerPoint Presentation</vt:lpstr>
      <vt:lpstr>PowerPoint Presentation</vt:lpstr>
      <vt:lpstr>机动车辆保险核赔的技术与方法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2024-09-18T03:10:12.020</cp:lastPrinted>
  <dcterms:created xsi:type="dcterms:W3CDTF">2024-09-17T19:10:12Z</dcterms:created>
  <dcterms:modified xsi:type="dcterms:W3CDTF">2024-09-17T19:10:13Z</dcterms:modified>
</cp:coreProperties>
</file>