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ABFE4-038A-45FF-AC2A-B42C9446F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AAEE-2115-49B8-9860-A434E545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8FC50-60F6-49DD-9040-5809EA605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CD542-8D81-419F-A331-AFBC5EC27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7A83B-0FA6-4DB9-A029-3513129BE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B5D0E-07EF-45DF-9FC2-307059F0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ADAD4-CB6E-4709-8DF2-5AD013DFA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2F5B1-C89A-4AB4-A688-F14115BDA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9AC2B-4294-4C4E-9B20-58E7B115D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15744-65E6-4944-9523-DA5C4D5B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A3B0F-2491-4BBC-8F6A-38E03B7C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5047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PS实例教程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Photoshop基础操作与界面介绍</a:t>
            </a:r>
          </a:p>
          <a:p>
            <a:r>
              <a:t>图像调整与优化处理实例</a:t>
            </a:r>
          </a:p>
          <a:p>
            <a:r>
              <a:t>文字特效制作与排版设计案例</a:t>
            </a:r>
          </a:p>
          <a:p>
            <a:r>
              <a:t>抠图技巧与合成创意实践</a:t>
            </a:r>
          </a:p>
          <a:p>
            <a:r>
              <a:t>滤镜效果应用与拓展思路</a:t>
            </a:r>
          </a:p>
          <a:p>
            <a:r>
              <a:t>批处理自动化工作流程设置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Photoshop基础操作与界面介绍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双击桌面上的Photoshop图标，或者在开始菜单中找到Photoshop程序并单击打开。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启动Photoshop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在菜单栏中选择“文件”&gt;“退出”，或者按下Ctrl+Q组合键退出程序。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退出Photoshop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启动与退出Photoshop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画布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显示和编辑图像的区域，可以进行各种绘图和编辑操作。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面板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包括图层、通道、路径、历史记录等面板，用于管理和编辑图像的不同方面。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选项栏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显示当前所选工具的选项和设置，可以调整工具的参数和属性。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菜单栏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包含文件、编辑、图像、图层、选择、滤镜等菜单，用于执行各种命令。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提供各种绘图和编辑工具，如画笔、橡皮擦、魔棒、套索等。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界面布局及功能区域划分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PNG格式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支持透明背景和无损压缩，适合保存图标和透明图像。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PSD格式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Photoshop的默认格式，支持图层、通道、路径等特性，适合保存和编辑图像。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JPG格式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常见的图像格式，支持压缩，适合保存照片和网页图像。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GIF格式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支持动画和透明背景，适合保存动态图像和网页元素。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打开方式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在菜单栏中选择“文件”&gt;“打开”，或者按下Ctrl+O组合键打开文件浏览器选择文件。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常用文件格式支持及打开方式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画笔工具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橡皮擦工具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魔棒工具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套索工具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基本工具使用方法和技巧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选择画笔工具后，在选项栏中设置画笔大小、硬度、不透明度等参数，然后在画布上绘制图形。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选择魔棒工具后，在图像上单击可以选择相似颜色的区域，可以设置容差值来控制选择范围。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选择橡皮擦工具后，在画布上擦除图像，可以设置橡皮擦的大小和硬度来控制擦除效果。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选择套索工具后，在图像上拖动鼠标可以创建自由选区，也可以按住Shift或Alt键来添加或减去选区。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图像调整与优化处理实例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通过调整图像中红、绿、蓝三原色的比例，改变图像整体色调，达到色彩平衡的效果。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69" b="546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色彩平衡原理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在PS中使用“色彩平衡”工具，通过拖动滑块调整颜色比例，实时预览调整效果。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调整方法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以一张偏黄的照片为例，通过色彩平衡工具减少黄色成分，增加蓝色成分，使照片色彩更加自然平衡。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色彩平衡调整方法及案例展示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63" r="140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以一张逆光照片为例，通过曲线工具提高暗部亮度，降低高光部分亮度，使照片明暗对比更加自然。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曲线调整原理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通过调整图像的亮度曲线，实现对图像明暗、对比度和色彩的精细调整。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调整方法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在PS中使用“曲线”工具，通过拖动曲线上的点来调整图像的亮度和对比度，也可以通过添加控制点实现局部调整。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曲线调整技巧在图像处理中应用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锐化原理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通过增强图像边缘的对比度，提高图像的清晰度和细节表现力。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锐化方法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在PS中使用“锐化”滤镜，如“USM锐化”、“智能锐化”等，根据图像特点选择合适的锐化参数。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以一张模糊的照片为例，通过USM锐化滤镜提高清晰度和细节表现力，使照片更加清晰锐利。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锐化滤镜提升图像清晰度实践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   </a:t>
            </a:r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892" b="208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934" r="49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降噪处理让照片更纯净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降噪原理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通过消除图像中的噪点，提高图像的纯净度和观感。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降噪方法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在PS中使用“降噪”滤镜或插件，如“减少杂色”、“Neat Image”等，根据噪点类型和程度选择合适的降噪参数。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案例展示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以一张高ISO噪点明显的照片为例，通过减少杂色滤镜降低噪点，提高照片的纯净度和细腻度。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文字特效制作与排版设计案例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文字输入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在Photoshop中，可以使用文字工具输入点文字或段落文字。选择合适的字体、字号和颜色，以及调整字距、行距等参数，使文字符合设计要求。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文字编辑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使用文字工具选中文字后，可以对文字进行编辑，如修改内容、调整字体样式、更改颜色等。还可以使用字符和段落面板进行更详细的设置。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样式设置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Photoshop提供了丰富的文字样式选项，如阴影、发光、描边等。通过图层样式面板，可以为文字添加各种特效，增强文字的视觉冲击力。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文字输入、编辑和样式设置方法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使用文字变形工具可以将文字变形为各种形状，如弧形、波浪形等。通过调整变形参数，可以实现不同的变形效果。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文字变形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在Photoshop中，可以使用路径工具绘制路径，然后将文字沿着路径排列。这样可以使文字呈现出独特的曲线效果，增强设计感。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路径跟随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Photoshop提供了3D功能，可以将2D文字转换为3D效果。通过设置材质、光照和角度等参数，可以打造出立体感十足的文字效果。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3D效果实现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文字变形、路径跟随和3D效果实现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描边与浮雕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使用描边和浮雕效果可以增强文字的质感和层次感。描边可以使文字轮廓更加清晰，而浮雕则可以使文字呈现出立体效果。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渐变与叠加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为文字添加渐变或叠加效果可以使文字颜色更加丰富和多样。通过设置不同的渐变或叠加参数，可以实现不同的色彩效果。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投影与发光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为文字添加投影和发光效果，可以使文字更加突出和醒目。通过设置不同的投影和发光参数，可以实现不同的视觉效果。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文字图层样式应用举例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https://d.book118.com/568025047114006032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2024-09-10T09:15:17.798</cp:lastPrinted>
  <dcterms:created xsi:type="dcterms:W3CDTF">2024-09-10T01:15:17Z</dcterms:created>
  <dcterms:modified xsi:type="dcterms:W3CDTF">2024-09-10T01:15:20Z</dcterms:modified>
</cp:coreProperties>
</file>