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8FFA4-75A1-412F-9032-85636CB57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43E04-677E-44C1-83E4-F31F1ACA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A51E8-E942-47C1-8CED-E340480E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7E184-2429-4017-8C7D-507BB600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BD49C-F481-4FCA-A415-55EE056B4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E3AAE-5553-4D10-860E-966603435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C70B9-BD04-42FC-9251-3775EE76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D49CB-A4E4-475D-9D05-4AD8B90C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2DB7B-BFD7-4D8B-9585-04C7C184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98084-C0FB-479C-BABC-5349F6F76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3B0CE-7A5C-4FD7-9751-0940DF42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6033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学校心理健康教育宣传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心理健康教育的主要内容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心理健康教育的成果评估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近年来，学生心理健康问题日益突出，如抑郁、焦虑、自卑等心理问题在学生中普遍存在。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学习压力、人际关系、家庭环境等因素都可能对学生的心理健康产生负面影响。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学生心理健康问题不仅影响个体发展，还可能对家庭和社会造成不良影响。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694" r="2769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学生心理健康现状分析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心理健康教育能够提高学生的自信心和适应能力，促进学生全面发展。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心理健康教育有助于预防和解决学生心理问题，降低心理问题对学生学习和生活的负面影响。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788" r="1078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心理健康教育有助于培养学生的心理素质，增强学生的自我调节能力。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心理健康教育对学生发展的影响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58" b="17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心理健康教育是学校教育的重要组成部分，有助于提高学校的教育质量。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心理健康教育能够促进学校与家庭之间的合作，共同关注学生心理健康。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心理健康教育有助于营造和谐、健康的校园环境，降低校园暴力和不良事件的发生率。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心理健康教育对学校教育的意义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心理健康教育的主要内容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了解心理健康的基本概念、特点和标准，以及心理健康与个人成长、发展的关系。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心理健康是指个体在心理、情感和行为方面都处于良好的状态，能够适应环境、应对压力、发挥潜能。心理健康与个人的幸福感、成就感和人际关系密切相关，是个人成长和发展的重要基础。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认识自己的情绪、需求和价值观，学会调节情绪的方法和技巧，提高自我控制和自我调节能力。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是了解自己的情绪、需求和价值观的过程，有助于更好地理解自己和他人。情绪管理是掌握调节情绪的方法和技巧，如深呼吸、放松训练等，以缓解负面情绪和压力。自我控制和自我调节能力则是个体在面对挑战和压力时，能够保持冷静、理智应对的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了解人际关系的重要性，学习有效沟通的方法和技巧，建立良好的人际关系。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是个人在生活和工作中与他人建立的关系，良好的人际关系有助于个人的幸福感和心理健康。有效沟通是建立良好人际关系的关键，包括倾听、表达、理解他人等技巧。建立良好的人际关系需要相互尊重、信任和支持，有助于提高个人的社会适应能力和团队协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认识学习压力的来源和影响，掌握应对学习压力的方法和技巧。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是学生在学习过程中面临的压力和挑战，可能来自于学业本身、家长和老师等。应对学习压力的方法包括合理规划时间、提高学习效率、寻求帮助和支持等。此外，培养学习兴趣、树立正确的学习观念和目标也是减轻学习压力的有效途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了解常见的心理问题和障碍，学会识别和应对心理问题的基本方法，知道何时寻求专业帮助。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是指个体在心理、情感和行为方面出现的不正常状态，如焦虑症、抑郁症等。了解常见的心理问题和障碍有助于个体及时发现和应对心理问题。基本方法包括调整生活方式、寻求社会支持、进行适当的锻炼等。当心理问题严重影响到个体的生活、工作和社交时，应及时寻求专业帮助，如心理咨询、心理治疗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心理问题识别与求助途径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心理健康教育的实施途径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https://d.book118.com/568026033100006026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2024-09-03T23:44:31.840</cp:lastPrinted>
  <dcterms:created xsi:type="dcterms:W3CDTF">2024-09-03T15:44:31Z</dcterms:created>
  <dcterms:modified xsi:type="dcterms:W3CDTF">2024-09-03T15:44:33Z</dcterms:modified>
</cp:coreProperties>
</file>