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FAF23-200E-414D-B9E7-BC8B281C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2409F-ADD8-494A-9284-D240B7B27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B0123-2247-4022-B09D-648875147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DF7D0-8F0D-4533-927A-CCE7DA8A3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CBF513-7B97-46A1-8BD0-BC981E908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A08EE2-6CA6-4406-A483-B9A2CB430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D12C0-8F06-4D8E-90EE-27B725B3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55140-5C2A-4A83-8E07-D19CFDB7E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30FBF-023B-4F3E-B641-0ED2A0576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3D4E8-FE35-4ABE-96DA-C77BF686B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6CCD1-D804-43DF-9599-1D0ED3DA3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707400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功能结构的大数据分析与智能决策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大数据分析的基本概念与概述
 功能结构数据采集方式与来源渠道
 功能结构大数据的特征与典型应用
 功能结构数据处理与可视化方法
 功能结构分析建模与结果展示
 智能决策支持与优化决策机制
 功能结构大数据商业价值挖掘与应用
 功能结构大数据安全与隐私保护措施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大数据分析的基本概念与概述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功能结构的大数据分析与智能决策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大数据分析的基本概念与概述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大数据的基本特征：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大规模：大数据具有庞大的数据量，通常以PB、EB甚至ZB为单位。</a:t>
            </a:r>
          </a:p>
          <a:p>
            <a:r>
              <a:t>2. 高速性：大数据产生和传输的速度非常快，需要实时或近实时地进行处理和分析。</a:t>
            </a:r>
          </a:p>
          <a:p>
            <a:r>
              <a:t>3. 多样性：大数据包含多种类型的数据，包括结构化数据、非结构化数据和半结构化数据。</a:t>
            </a:r>
          </a:p>
          <a:p>
            <a:r>
              <a:t>4. 价值性：大数据蕴含着丰富的价值，可以用于商业决策、科学研究、医疗保健等各个领域。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大数据分析的类型：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描述性分析：描述性分析主要用于探索数据，了解数据中的基本情况和趋势。</a:t>
            </a:r>
          </a:p>
          <a:p>
            <a:r>
              <a:t>2. 诊断性分析：诊断性分析主要用于查找数据中的异常情况和原因。</a:t>
            </a:r>
          </a:p>
          <a:p>
            <a:r>
              <a:t>3. 预测性分析：预测性分析主要用于根据历史数据预测未来的趋势。</a:t>
            </a:r>
          </a:p>
          <a:p>
            <a:r>
              <a:t>4. 规范性分析：规范性分析主要用于根据目标优化决策方案。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大数据分析的基本概念与概述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大数据分析的技术：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机器学习：机器学习是人工智能的一个分支，可以使计算机在没有被明确编程的情况下通过数据学习。</a:t>
            </a:r>
          </a:p>
          <a:p>
            <a:r>
              <a:t>2. 数据挖掘：数据挖掘是从数据中提取知识的过程，包括数据预处理、数据清洗、数据变换、数据建模和数据评估等步骤。</a:t>
            </a:r>
          </a:p>
          <a:p>
            <a:r>
              <a:t>3. 分布式计算：分布式计算是一种将任务分解成多个子任务，并在多台计算机上并行处理的技术。</a:t>
            </a:r>
          </a:p>
          <a:p>
            <a:r>
              <a:t>4. 云计算：云计算是一种按需提供计算、存储和网络资源的服务，可以帮助企业快速弹性地扩展大数据分析系统。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大数据分析的应用领域：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商业智能：大数据分析可以帮助企业提高运营效率、降低成本、增加利润。</a:t>
            </a:r>
          </a:p>
          <a:p>
            <a:r>
              <a:t>2. 金融服务：大数据分析可以帮助金融机构识别欺诈、管理风险、制定投资策略。</a:t>
            </a:r>
          </a:p>
          <a:p>
            <a:r>
              <a:t>3. 医疗保健：大数据分析可以帮助医生诊断疾病、制定治疗方案、提高医疗质量。</a:t>
            </a:r>
          </a:p>
          <a:p>
            <a:r>
              <a:t>4. 制造业：大数据分析可以帮助制造企业优化生产流程、提高产品质量、降低成本。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大数据分析的基本概念与概述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大数据分析的挑战：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数据安全：大数据分析需要处理大量敏感数据，如何保证数据安全是一个重大挑战。</a:t>
            </a:r>
          </a:p>
          <a:p>
            <a:r>
              <a:t>2. 数据隐私：大数据分析可能泄露个人隐私，如何保护数据隐私也是一个重大挑战。</a:t>
            </a:r>
          </a:p>
          <a:p>
            <a:r>
              <a:t>3. 数据质量：大数据往往存在数据质量问题，如何提高数据质量也是一个重大挑战。</a:t>
            </a:r>
          </a:p>
          <a:p>
            <a:r>
              <a:t>4. 人才短缺：大数据分析需要大量专业人才，如何培养和吸引人才也是一个重大挑战。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大数据分析的未来趋势：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人工智能与大数据分析的融合：人工智能技术可以增强数据分析的能力，使得数据分析更加智能化。</a:t>
            </a:r>
          </a:p>
          <a:p>
            <a:r>
              <a:t>2. 边缘计算与大数据分析的融合：边缘计算可以将数据分析任务分布到靠近数据源的设备上，从而提高数据分析的效率。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功能结构数据采集方式与来源渠道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功能结构的大数据分析与智能决策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功能结构数据采集方式与来源渠道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传感器数据采集：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传感器类型与选择：根据功能结构不同特性，选择合适的传感器类型，如温度传感器、压力传感器、加速度传感器等。</a:t>
            </a:r>
          </a:p>
          <a:p>
            <a:r>
              <a:t>2. 传感器分布与安装：传感器布置应能全面反映功能结构状态，并考虑安装环境和维护便利性。</a:t>
            </a:r>
          </a:p>
          <a:p>
            <a:r>
              <a:t>3. 数据采集与传输：合理设计数据采集频率和传输协议，确保数据的及时性和准确性。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物联网数据采集：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物联网设备接入：通过各种通信技术（如Wi-Fi、蓝牙、ZigBee等）将物联网设备与网络连接。</a:t>
            </a:r>
          </a:p>
          <a:p>
            <a:r>
              <a:t>2. 数据采集与处理：物联网设备采集数据后，经边缘计算或云平台处理，提取有效信息。</a:t>
            </a:r>
          </a:p>
          <a:p>
            <a:r>
              <a:t>3. 数据传输与存储：采集到的数据通过网络传输至存储平台，以便后续分析和利用。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功能结构数据采集方式与来源渠道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设备状态监测数据：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状态参数选择：根据功能结构运行特性，选择反映其状态的特征参数，如振动、温度、噪声等。</a:t>
            </a:r>
          </a:p>
          <a:p>
            <a:r>
              <a:t>2. 状态监测设备：利用传感器、仪表等设备对功能结构状态参数进行监测和采集。</a:t>
            </a:r>
          </a:p>
          <a:p>
            <a:r>
              <a:t>3. 数据处理与分析：对采集到的状态数据进行处理、分析，识别功能结构潜在故障或异常。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生产过程数据采集：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生产数据采集点：在生产过程中设置数据采集点，如原材料、中间产品、成品等关键环节。</a:t>
            </a:r>
          </a:p>
          <a:p>
            <a:r>
              <a:t>2. 数据采集设备：利用传感器、仪表、摄像头等设备采集生产过程数据，包括产量、质量、能耗等。</a:t>
            </a:r>
          </a:p>
          <a:p>
            <a:r>
              <a:t>3. 数据传输与存储：采集到的生产数据通过网络传输至存储平台，以便后续分析和利用。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功能结构数据采集方式与来源渠道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故障数据采集：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故障记录与报告：建立故障记录和报告系统，及时记录和报告功能结构发生的故障信息。</a:t>
            </a:r>
          </a:p>
          <a:p>
            <a:r>
              <a:t>2. 故障数据分析：对故障数据进行分析，识别故障模式、原因和影响，为故障诊断和预防提供依据。</a:t>
            </a:r>
          </a:p>
          <a:p>
            <a:r>
              <a:t>3. 故障知识库构建：建立故障知识库，积累和共享故障数据和处理经验，提高故障处理效率。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用户反馈数据：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用户反馈收集：通过调查、问卷、热线电话等方式收集用户对功能结构的使用反馈。</a:t>
            </a:r>
          </a:p>
          <a:p>
            <a:r>
              <a:t>2. 用户反馈分析：对收集到的用户反馈进行分析，识别用户需求、期望和痛点，为产品改进和优化提供依据。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功能结构大数据的特征与典型应用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功能结构的大数据分析与智能决策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功能结构大数据的特征与典型应用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功能结构大数据的采集与存储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多源异构数据：功能结构大数据通常来自多个来源，如传感器、物联网设备、社交媒体、文本数据等，具有异构性特点，对数据采集与存储带来挑战。</a:t>
            </a:r>
          </a:p>
          <a:p>
            <a:r>
              <a:t>2. 数据量庞大：功能结构大数据的规模通常很大，随着物联网的快速发展，数据量呈爆炸式增长，对数据存储和管理提出更高要求。</a:t>
            </a:r>
          </a:p>
          <a:p>
            <a:r>
              <a:t>3. 实时性要求高：许多功能结构大数据应用，如故障诊断、实时控制等，对数据实时性要求较高，需要快速采集、传输和存储数据。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功能结构大数据的预处理与清洗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数据清洗与预处理：功能结构大数据通常存在噪声、异常值、缺失值等问题，需要对数据进行清洗与预处理，以保证数据的质量和可用性。</a:t>
            </a:r>
          </a:p>
          <a:p>
            <a:r>
              <a:t>2. 数据标准化与归一化：不同来源的功能结构数据可能存在不同的单位、格式和范围，需要对数据进行标准化和归一化，以利于后续分析和挖掘。</a:t>
            </a:r>
          </a:p>
          <a:p>
            <a:r>
              <a:t>3. 特征工程：特征工程是数据预处理的重要步骤，它涉及特征选择、特征提取和特征构造等，目的是提取出对后续分析和挖掘有价值的信息。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功能结构大数据的特征与典型应用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功能结构大数据的特征分析与挖掘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数据挖掘与知识发现：功能结构大数据中包含着丰富的知识和信息，可以通过数据挖掘与知识发现技术，提取出有价值的模式、规则和关系。</a:t>
            </a:r>
          </a:p>
          <a:p>
            <a:r>
              <a:t>2. 机器学习与深度学习：机器学习和深度学习算法可以从功能结构大数据中学习知识和模型，用于故障诊断、状态预测、质量控制等任务。</a:t>
            </a:r>
          </a:p>
          <a:p>
            <a:r>
              <a:t>3. 自然语言处理与文本挖掘：功能结构大数据中可能包含大量文本数据，如产品手册、故障报告等，需要利用自然语言处理和文本挖掘技术，提取出有价值的信息。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功能结构大数据的可视化与展示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数据可视化：数据可视化技术可以将复杂的功能结构大数据以直观、易懂的方式呈现出来，帮助用户理解和分析数据。</a:t>
            </a:r>
          </a:p>
          <a:p>
            <a:r>
              <a:t>2. 交互式可视化：交互式可视化技术允许用户与数据进行交互，如放大、缩小、旋转等，从而获得更深入的洞察。</a:t>
            </a:r>
          </a:p>
          <a:p>
            <a:r>
              <a:t>3. 3D可视化：3D可视化技术可以将功能结构大数据以三维立体的方式呈现出来，增强用户的沉浸感和理解力。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功能结构大数据的特征与典型应用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功能结构大数据的安全与隐私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数据安全：功能结构大数据通常包含敏感信息，如设计图纸、生产工艺等，需要采取必要的安全措施来保护数据的安全。</a:t>
            </a:r>
          </a:p>
          <a:p>
            <a:r>
              <a:t>2. 数据隐私：功能结构大数据可能包含个人信息，如用户行为数据等，需要遵守相关法律法规，保护用户的隐私。</a:t>
            </a:r>
          </a:p>
          <a:p>
            <a:r>
              <a:t>3. 数据加密与脱敏：数据加密和脱敏技术可以保护数据免遭非法访问和窃取，同时保证数据的可用性和实用性。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功能结构大数据的应用与展望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产品设计与优化：功能结构大数据可以用于产品设计与优化，分析产品的使用情况和故障模式，从而提高产品的质量和性能。</a:t>
            </a:r>
          </a:p>
          <a:p>
            <a:r>
              <a:t>2. 生产过程监控与故障诊断：功能结构大数据可以用于生产过程监控与故障诊断，实时监测生产过程中的关键参数，及时发现和处理故障。</a:t>
            </a:r>
          </a:p>
          <a:p>
            <a:r>
              <a:t>3. 质量控制与产品追溯：功能结构大数据可以用于质量控制与产品追溯，分析产品质量数据，追溯产品生产过程中的关键环节，确保产品质量。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功能结构数据处理与可视化方法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功能结构的大数据分析与智能决策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https://d.book118.com/568027074000006036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大数据分析的基本概念与概述</vt:lpstr>
      <vt:lpstr> 大数据分析的基本概念与概述</vt:lpstr>
      <vt:lpstr> 大数据分析的基本概念与概述</vt:lpstr>
      <vt:lpstr> 大数据分析的基本概念与概述</vt:lpstr>
      <vt:lpstr> 功能结构数据采集方式与来源渠道</vt:lpstr>
      <vt:lpstr> 功能结构数据采集方式与来源渠道</vt:lpstr>
      <vt:lpstr> 功能结构数据采集方式与来源渠道</vt:lpstr>
      <vt:lpstr> 功能结构数据采集方式与来源渠道</vt:lpstr>
      <vt:lpstr> 功能结构大数据的特征与典型应用</vt:lpstr>
      <vt:lpstr> 功能结构大数据的特征与典型应用</vt:lpstr>
      <vt:lpstr> 功能结构大数据的特征与典型应用</vt:lpstr>
      <vt:lpstr> 功能结构大数据的特征与典型应用</vt:lpstr>
      <vt:lpstr> 功能结构数据处理与可视化方法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2024-09-15T00:29:21.497</cp:lastPrinted>
  <dcterms:created xsi:type="dcterms:W3CDTF">2024-09-14T16:29:21Z</dcterms:created>
  <dcterms:modified xsi:type="dcterms:W3CDTF">2024-09-14T16:29:23Z</dcterms:modified>
</cp:coreProperties>
</file>