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0D82281-F851-432C-99FC-67A2E1316F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B333BF-5C5A-4E18-91A1-8A2677BFB3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D4B7BFA-8646-448D-A7F6-B8F3EFB2FB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566D9A-CE2F-48CB-A858-376F4595057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B62DADE-D4C7-437C-BF59-9C324D38DE2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5E0B9B4-CA6C-4666-B954-7F9CC522660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2060709-CF1B-42CF-8369-898760534BD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63A02B8-14AD-4A71-947D-F7DF2B8566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97EAFE1-2911-4D95-A3B3-D57540CA2D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085B3B-890D-4D7D-9E0D-375924D6BC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E07C11-D696-4530-9239-4A7D3526CA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8030007035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2024-01-10</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安全管理在养老与福利院中的应用</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养老与福利院现状及挑战</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安全管理在养老与福利院中的重要性</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安全管理在养老与福利院中的实践应用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安全管理在养老与福利院中的效果评估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面临的挑战与解决方案</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5891" b="589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3392" b="1339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应对老龄化社会挑战</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随着老龄化社会的到来，养老与福利院的安全管理问题日益凸显，需要采取有效措施应对。</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保障老年人权益</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老年人是社会的弱势群体，保障他们的生命财产安全是养老与福利院的基本职责。</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提升服务质量</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通过加强安全管理，可以提高养老与福利院的服务质量，增强老年人的获得感和幸福感。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养老与福利院的安全管理现状</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介绍当前养老与福利院在安全管理方面的基本情况，包括存在的问题和面临的挑战。</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安全管理策略与实践</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阐述针对养老与福利院的安全管理问题所采取的策略和实践，包括制定安全管理制度、加强人员培训、完善应急预案等方面。</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安全管理效果评估</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对实施安全管理策略后的效果进行评估，包括事故发生率、老年人满意度等方面的变化。</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未来展望与建议</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展望养老与福利院在安全管理方面的未来发展，提出改进和完善的建议，如引入先进技术、加强合作与交流等。</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养老与福利院现状及挑战</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为老年人、残疾人等提供居住、生活照料、康复护理、精神慰藉等服务的机构。</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养老与福利院定义</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6083" r="60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服务对象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7292" r="72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服务内容</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167" r="91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主要包括自理老人、半自理老人和完全不能自理老人等。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包括生活照料、医疗保健、康复护理、精神慰藉、文化娱乐等。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养老与福利院概述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部分养老与福利院对安全管理的重视程度不够，缺乏完善的安全管理制度和应急预案。</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安全管理意识不足</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一些养老与福利院的建筑和设施设备年代久远，存在安全隐患。</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设施设备老化</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部分员工缺乏安全意识和相关技能，无法有效应对突发事件。</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人员素质参差不齐</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安全管理现状及问题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随着人口老龄化程度的不断加深，养老与福利院的服务需求将持续增长，安全管理压力也将随之增大。</a:t>
            </a:r>
          </a:p>
        </p:txBody>
      </p:sp>
      <p:pic>
        <p:nvPicPr>
          <p:cNvPr id="6" name="Picture 6"/>
          <p:cNvPicPr>
            <a:picLocks noChangeAspect="1"/>
          </p:cNvPicPr>
          <p:nvPr/>
        </p:nvPicPr>
        <p:blipFill>
          <a:blip r:embed="rId2"/>
          <a:srcRect l="17667" r="17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人口老龄化加剧</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近年来，养老与福利院安全事故时有发生，如火灾、食品中毒等，给老年人的生命财产安全带来严重威胁。</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安全事故频发</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3792" r="1379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目前，对养老与福利院的监管力度相对较弱，缺乏有效的监督机制和惩罚措施。</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监管力度不足</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安全管理在养老与福利院中的重要性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通过严格的安全管理措施，如出入管理、紧急事件处理等，确保老年人和员工的人身安全。</a:t>
            </a:r>
          </a:p>
        </p:txBody>
      </p:sp>
      <p:pic>
        <p:nvPicPr>
          <p:cNvPr id="5" name="Picture 5"/>
          <p:cNvPicPr>
            <a:picLocks noChangeAspect="1"/>
          </p:cNvPicPr>
          <p:nvPr/>
        </p:nvPicPr>
        <p:blipFill>
          <a:blip r:embed="rId2"/>
          <a:srcRect l="12792" r="1279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3792" r="13792"/>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4458" r="14458"/>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人身安全</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加强财物管理，防止盗窃、诈骗等事件发生，保障老年人和员工的财产安全。</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财产安全</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提供健康饮食、定期体检、医疗急救等服务，确保老年人和员工的身体健康。</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健康安全</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保障老年人及员工安全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服务质量提升</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加强员工培训，提高服务意识和技能水平，确保服务质量和安全。</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服务满意度提高</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安全、舒适的环境和优质的服务能够提高老年人和员工对养老与福利院的满意度。</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服务流程优化</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通过安全管理规范服务流程，提高工作效率，为老年人和员工提供更优质的服务。</a:t>
            </a:r>
          </a:p>
        </p:txBody>
      </p:sp>
      <p:pic>
        <p:nvPicPr>
          <p:cNvPr id="10" name="Picture 10"/>
          <p:cNvPicPr>
            <a:picLocks noChangeAspect="1"/>
          </p:cNvPicPr>
          <p:nvPr/>
        </p:nvPicPr>
        <p:blipFill>
          <a:blip r:embed="rId2"/>
          <a:srcRect l="122" r="12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提高服务质量与效率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风险预防与控制</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通过安全管理识别和评估潜在风险，采取措施进行预防和控制，降低运营风险。</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成本节约</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减少因安全事故造成的财产损失和人员伤亡，降低处理事故的成本和费用。</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声誉保护</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安全管理能够提升养老与福利院的形象和声誉，吸引更多老年人和员工前来入住或工作。</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降低运营风险与成本</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04</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安全管理在养老与福利院中的实践应用</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制定全面、系统的安全管理制度，明确各级管理人员和工作人员的安全职责，确保安全管理工作的有效实施。</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建立完善的安全管理制度</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针对养老与福利院的特点和实际情况，制定各类安全操作规程，规范工作人员的日常操作行为，减少安全事故的发生。</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制定安全操作规程</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通过定期开展安全宣传教育活动，提高全体人员的安全意识和安全防范能力，营造良好的安全文化氛围。</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加强安全宣传教育</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安全管理制度建设</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https://d.book118.com/568030007035006025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2024-09-01T19:24:57.429</cp:lastPrinted>
  <dcterms:created xsi:type="dcterms:W3CDTF">2024-09-01T11:24:57Z</dcterms:created>
  <dcterms:modified xsi:type="dcterms:W3CDTF">2024-09-01T11:24:59Z</dcterms:modified>
</cp:coreProperties>
</file>