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3E1A5-D9A0-455D-88B2-233F6ADE0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10EAB-A374-447A-B252-8BD1DB4B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921E2-02B7-4876-BB4D-B8D95971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097F4-F0B2-4DED-8F99-9F6B2DC2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B7554-A137-4FDA-9877-BA07AE4D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BB0CF-0986-4F75-B678-46BC6DE1E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6E06E-0A98-4BA8-86D9-180EDC0C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21703-56F9-4B27-88A7-53171EDC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4BD4C-A27A-4F47-98BE-236B7EBDA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56B17-583F-4568-A40F-EAE77BA3A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8A0E5-8097-4DBD-B07A-AF30ECCA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0010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半导体的高温掺杂课件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高温掺杂是指在高温条件下，将杂质元素引入半导体材料中，以改变其电学特性的过程。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高温掺杂通常采用高温气相沉积或熔融法，掺杂的杂质元素主要有硼、磷、砷等，可实现N型或P型半导体的制备。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高温掺杂可分为施主掺杂和受主掺杂两类。施主掺杂引入的杂质元素提供自由电子，形成N型半导体；受主掺杂引入的杂质元素接受电子，形成P型半导体。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通过控制掺杂类型和浓度，可以调节半导体的导电性能，实现器件性能的优化。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掺杂类型与效果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掺杂可以显著改变半导体的导电性能，是制造电子器件的关键步骤。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调节导电性能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通过掺杂可以消除材料中的缺陷和杂质，提高器件的稳定性和可靠性。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提高器件稳定性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40" r="108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掺杂技术是实现半导体材料多样化、拓展其应用领域的重要手段，如太阳能电池、集成电路、LED等。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掺杂在半导体制造中的重要性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半导体高温掺杂原理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扩散是物质内部由于浓度差异而引起的迁移现象，是物质分子从高浓度区域向低浓度区域转移的过程。在高温掺杂过程中，杂质原子通过扩散作用进入半导体材料内部，实现掺杂。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扩散系数是描述扩散快慢程度的物理量，其大小取决于温度、物质的性质以及杂质原子的浓度等因素。在高温条件下，杂质原子具有较高的能量，扩散系数较大，有利于掺杂过程的进行。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原子扩散原理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能带理论是研究固体中电子运动的规律的理论，它把电子的运动与热运动分开来考虑。在能带理论中，半导体材料的导电性能取决于其能带结构。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掺杂过程中，杂质原子通过占据能带中的空位或施主能级、受主能级等方式，改变半导体的能带结构，从而影响其导电性能。通过控制掺杂的杂质种类和浓度，可以实现对能带结构的调控，进一步调控半导体的导电性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杂质在半导体中的行为主要包括占据能带中的空位、形成施主或受主能级等。在高温掺杂过程中，杂质原子通过热激发或与其他原子发生相互作用，进入半导体材料的晶格结构中，占据特定的位置。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杂质原子在半导体中的行为受到多种因素的影响，如温度、杂质原子的性质、半导体材料的性质等。通过研究杂质在半导体中的行为，可以深入了解掺杂过程的机理，为优化掺杂工艺提供理论支持。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杂质在半导体中的行为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https://d.book118.com/568030010053006024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2024-08-31T12:00:56.071</cp:lastPrinted>
  <dcterms:created xsi:type="dcterms:W3CDTF">2024-08-31T04:00:56Z</dcterms:created>
  <dcterms:modified xsi:type="dcterms:W3CDTF">2024-08-31T04:00:57Z</dcterms:modified>
</cp:coreProperties>
</file>