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9B271B5-4919-4713-A158-41F4BC01198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2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2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BE488-BCF8-4716-9031-152DCA145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25B93-2BF4-4536-A662-FC8F50223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33572-6D42-4B0C-A393-64731D8E8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66F20-4AE4-47B4-99F5-1F39FCFDE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5624E9-315C-424E-BDBF-7E19246FE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AD6633-422B-4F8B-906C-2766B4508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44DFFD-6159-4F8A-9A1C-726BD9D4F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95E59-EB25-409F-A801-0915F316B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0B265-3641-4D77-BC89-0002D1A04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A68BA-18EA-4878-8024-D77E04A06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724CC-C54C-446B-BB88-7B6841277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B0A2EA9-D7FF-4A95-9747-29CC77ABAB4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A86C756-DA24-4EFB-B12D-842F0887317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30017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企业礼仪培训引领企业员工立足职业成功之路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企业礼仪培训在企业中扮演着至关重要的角色，不仅能提高员工的形象修养和职业素养，塑造企业良好的内外部形象，还能帮助员工更好地与客户沟通。礼仪培训直接影响企业的整体形象和员工的职业成功。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提高员工的形象修养和职业素养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外部形象重要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塑造企业良好的内外部形象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有效沟通要领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帮助员工更好地与客户沟通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商务场合礼仪要点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个人形象管理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社交礼仪规范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礼节礼仪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提升员工团队合作能力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协作是团队成功的关键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团队合作能提高工作效率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增强员工职业发展的竞争力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竞争力决定职场地位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礼仪培训提高竞争力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实施礼仪培训的益处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自信是成功的基石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自信影响团队效率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企业礼仪培训不仅仅是一种规范，更是企业文化的重要组成部分。通过礼仪培训，员工可以建立自信，提升团队合作能力，增强职业竞争力，从而在职场上更具优势。企业礼仪培训的重要性不容忽视。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自信是成功的基础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竞争力决定职场成败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增强职业竞争力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团队合作关乎整体效益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提升团队合作能力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商务礼仪是企业员工必备的基本素养，包括商务社交礼仪、商务活动礼仪、商务沟通礼仪和商务会议礼仪。在商务场合，遵循适当的礼仪规范可以增加职业形象和人际关系的发展。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https://d.book118.com/568030017011006050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企业礼仪培训引领企业员工立足职业成功之路</vt:lpstr>
      <vt:lpstr>目录</vt:lpstr>
      <vt:lpstr>第1章 企业礼仪培训的重要性</vt:lpstr>
      <vt:lpstr> </vt:lpstr>
      <vt:lpstr>礼仪培训的目标</vt:lpstr>
      <vt:lpstr>礼仪培训内容</vt:lpstr>
      <vt:lpstr>实施礼仪培训的益处</vt:lpstr>
      <vt:lpstr>企业礼仪培训的重要性</vt:lpstr>
      <vt:lpstr>礼仪培训的益处</vt:lpstr>
      <vt:lpstr>第2章 企业礼仪培训的内容</vt:lpstr>
      <vt:lpstr>商务礼仪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2024-09-29T15:00:25.560</cp:lastPrinted>
  <dcterms:created xsi:type="dcterms:W3CDTF">2024-09-29T07:00:25Z</dcterms:created>
  <dcterms:modified xsi:type="dcterms:W3CDTF">2024-09-29T07:00:27Z</dcterms:modified>
</cp:coreProperties>
</file>