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1E023A0-A780-422C-8AA2-1902DDD02AB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578A87-6414-4F34-BC7B-56B5F054E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35FAF-457F-48AC-9190-AF424FD43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EF93AD-6FD6-469F-81CE-1269EFDD2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3B22FE-2FDD-4492-9E54-F7D0EB37B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924D30-CEEB-4350-BAFB-3F8C49920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9266A5-BF78-4D7A-A428-E48449580F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28F2A1-07C9-4E3E-BC7F-74D03BAD42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BD7A3-5241-4A47-818E-47AB0054A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94AEEF-CFDC-4C30-8340-61F4822D1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FD5DB-8BCD-49F4-8F88-84A892DC7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45997-6A56-4DB0-BF44-0527BEB03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E54EAE1-ADED-4CA7-B423-6F8C77A15A4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7A518C9-C933-4026-9817-EDAC4779556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3002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售后服务绩效考核培训管理方法论</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售后服务绩效考核管理方法论</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售后服务绩效考核培训方法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售后服务绩效考核管理方法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售后服务绩效考核的持续改进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售后服务绩效考核与员工激励</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售后服务绩效考核管理方法论</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是通过一系列指标或方法来评估售后服务团队的工作表现，以确保高效运作。它的重要性在于可以帮助企业优化服务流程，提升服务质量，从而提高客户满意度。指标体系通常会包括响应时间、问题解决率等内容。</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售后服务绩效考核的作用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优化售后服务流程</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提升技术水平</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提升服务质量</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增强客户忠诚度</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提高客户满意度</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质量评估考核</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通过质量评估来评判服务质量是否达标，如客户评价、服务跟踪等</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客户满意度调查</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通过调查问卷等方式获取客户满意度反馈，了解客户真实需求</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售后服务绩效考核的方法</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定量数据指标考核</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利用数据指标来评估绩效，如解决问题数量、平均解决时间等</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售后服务绩效考核的实施步骤</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确保考核的目标明确</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设定考核标准和指标</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发现问题和改进空间</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分析数据和信息</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获取数据基础</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收集数据和信息</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售后服务的绩效考核不仅仅是为了评估团队表现，更是为了不断优化服务，提升客户满意度。通过科学的考核方法，可以帮助企业发现问题，并及时进行改进，提高整体运营效率。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售后服务绩效考核培训方法</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售后服务绩效考核培训的重要性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培训对公司来说至关重要。首先，培训可以提高员工的专业知识和技能，使其更加适应市场需求。其次，培训可以提高员工的工作效率和服务质量，提升客户满意度。最后，培训可以帮助公司建立品牌形象，树立行业口碑。</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售后服务绩效考核培训的内容</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详细介绍售后服务流程</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售后服务流程培训</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包括沟通技巧、问题解决能力等</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服务技能培训</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针对产品知识、维修技术等</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技术知识培训</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售后服务绩效考核培训的方法</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利用网络资源进行远程培训</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线上培训</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通过案例分析培养解决问题的能力</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案例分析培训</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面对面指导和培训</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线下培训</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培训后绩效评估</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对培训后工作表现进行评估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持续跟踪员工的绩效情况</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售后服务绩效考核培训的评估</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培训效果评估</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通过考核结果和表现评估培训效果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a:t>
            </a:r>
            <a:r>
              <a:rPr lang="en-US" sz="1500" b="0" strike="noStrike" spc="-1">
                <a:solidFill>
                  <a:schemeClr val="dk1">
                    <a:lumMod val="85000"/>
                    <a:lumOff val="15000"/>
                  </a:schemeClr>
                </a:solidFill>
                <a:latin typeface="微软雅黑"/>
                <a:ea typeface="微软雅黑"/>
              </a:rPr>
              <a:t>KPI</a:t>
            </a:r>
            <a:r>
              <a:rPr lang="zh-CN" sz="1500" b="0" strike="noStrike" spc="-1">
                <a:solidFill>
                  <a:schemeClr val="dk1">
                    <a:lumMod val="85000"/>
                    <a:lumOff val="15000"/>
                  </a:schemeClr>
                </a:solidFill>
                <a:latin typeface="微软雅黑"/>
                <a:ea typeface="微软雅黑"/>
              </a:rPr>
              <a:t>指标对员工进行绩效评定</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售后服务绩效考核培训是企业提升服务质量、促进发展的重要环节。通过科学合理的培训计划和评估方法，可以持续提升员工的服务水平，从而增强企业竞争力。</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售后服务绩效考核管理方法</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考核管理体系建立</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考核管理体系建立是售后服务绩效管理的基础，包括设定目标、制定计划、实施措施和监督检查。有效的管理体系可以帮助企业更好地评估员工绩效，提高服务质量。</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售后服务绩效考核数据分析</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重点搜集客户反馈和服务过程数据</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数据收集</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整理各项数据，清晰明了</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数据整理</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利用各项数据进行绩效评估</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根据分析结果制定改进策略</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数据应用</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售后服务绩效考核结果反馈</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及时告知员工绩效情况</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成绩通报</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根据绩效结果给予奖励或处罚</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奖惩措施</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制定改进方案，提升绩效水平</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绩效改进计划</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售后服务绩效考核管理的挑战与应对</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售后服务绩效考核管理过程中可能会面临员工抵触情绪、数据不准确性以及绩效差异化管理等挑战。针对这些挑战，需要采取相应措施应对，确保绩效考核的顺利进行。</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https://d.book118.com/568030021011006050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售后服务绩效考核培训管理方法论</vt:lpstr>
      <vt:lpstr>目录</vt:lpstr>
      <vt:lpstr>第1章 售后服务绩效考核管理方法论</vt:lpstr>
      <vt:lpstr> </vt:lpstr>
      <vt:lpstr>售后服务绩效考核的作用</vt:lpstr>
      <vt:lpstr>售后服务绩效考核的方法</vt:lpstr>
      <vt:lpstr>售后服务绩效考核的实施步骤</vt:lpstr>
      <vt:lpstr>总结</vt:lpstr>
      <vt:lpstr>第2章 售后服务绩效考核培训方法</vt:lpstr>
      <vt:lpstr> </vt:lpstr>
      <vt:lpstr>售后服务绩效考核培训的内容</vt:lpstr>
      <vt:lpstr>售后服务绩效考核培训的方法</vt:lpstr>
      <vt:lpstr>售后服务绩效考核培训的评估</vt:lpstr>
      <vt:lpstr>总结</vt:lpstr>
      <vt:lpstr>第3章 售后服务绩效考核管理方法</vt:lpstr>
      <vt:lpstr> </vt:lpstr>
      <vt:lpstr>售后服务绩效考核数据分析</vt:lpstr>
      <vt:lpstr>售后服务绩效考核结果反馈</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2024-09-29T15:00:26.649</cp:lastPrinted>
  <dcterms:created xsi:type="dcterms:W3CDTF">2024-09-29T07:00:26Z</dcterms:created>
  <dcterms:modified xsi:type="dcterms:W3CDTF">2024-09-29T07:00:28Z</dcterms:modified>
</cp:coreProperties>
</file>