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822CB-F2DA-4070-8329-A1789B1D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FFC72-0CFB-4381-AF40-4AAA71E0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4F181-D347-4189-9E49-F8A2E8C80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A1867-92ED-478B-BC93-3681126DB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E8C553-0947-4847-9BAB-16EC04122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49D14-EAAB-4E53-B2F0-51BFC6BB0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6A4CED-69EF-4338-893D-FFF90E0DA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AF23D-89EB-4228-AEC8-511DC5DD1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95A3A-E804-476C-9243-01CCE8EE7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B6817-AA42-4412-88F0-42B998D0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6B527-12DF-4D50-BC07-3AA2FBCCC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003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安全管理制度在金融行业中的意义与实施措施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安全管理制度在金融行业中的意义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安全管理制度在金融行业中的重要性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安全管理制度的改进与完善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安全管理制度在金融行业中的意义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保障客户资金安全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客户资金安全是金融行业的首要任务，安全管理制度能够确保客户资金得到妥善保管，防止被非法挪用或盗窃。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安全管理制度通过实施严格的账户管理和监控措施，及时发现和防范潜在的资金风险，为客户资金提供全面的保障。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安全管理制度有助于维护金融市场的秩序和稳定。通过规范金融机构的操作流程和风险管理，降低市场操纵和欺诈行为的发生率，保障金融市场的公平、公正和透明。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安全管理制度还有助于加强金融监管，确保金融机构符合相关法律法规要求，促进金融市场的健康发展。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维护金融市场秩序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250" b="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安全管理制度的实施有助于提升金融机构的声誉和品牌形象。客户对金融机构的信任度取决于其资金安全和服务的可靠性，安全管理制度能够增强客户对金融机构的信任感。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良好的安全管理制度还有助于吸引更多的客户和业务合作伙伴，提升金融机构的市场竞争力和市场份额。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提升金融机构声誉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安全管理制度在金融行业中的重要性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遵守《中华人民共和国网络安全法》等法律法规，确保金融行业信息安全。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符合金融行业监管要求，如中国人民银行、中国证监会等监管机构对信息安全的规定。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防范金融风险的需要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防止网络攻击、数据泄露等安全事件，保障金融资产安全。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通过安全管理制度降低金融风险，维护金融市场稳定。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保障金融业务系统的稳定运行，提高客户满意度。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通过安全管理制度提升金融机构的竞争力，促进金融业务持续发展。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保障金融业务持续发展的要求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安全管理制度的实施措施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https://d.book118.com/568030036126006037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2024-09-17T20:52:34.823</cp:lastPrinted>
  <dcterms:created xsi:type="dcterms:W3CDTF">2024-09-17T12:52:34Z</dcterms:created>
  <dcterms:modified xsi:type="dcterms:W3CDTF">2024-09-17T12:52:36Z</dcterms:modified>
</cp:coreProperties>
</file>