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26D74-5D08-4298-8E55-754F18E5E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8942C-4A80-48A1-9970-96462113A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96D04-6536-4991-B172-DAC2A2317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32E982-B3DE-4009-95B0-FD5DC1F49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E326D0-0D81-4B48-8838-64F9376D4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AF4CEF-1F5E-4030-8BFF-79CF49E8F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D328DF-D0C7-484C-B1D6-F637B214F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36B923-5FD6-4430-89A5-97FD0D8D2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CFE09E-1CAC-489A-8F57-B0DF1EC52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559A0-C632-4D5C-878B-282204215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E5AB4-AC2B-4BE4-8DAE-AAFE84F44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3112403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规培护士年终总结案例分享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规培护士工作回顾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职业素养提升与感悟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面临的挑战与困难分析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通过规培护士的年终总结，分享经验和教训，促进护理服务的持续改进和提高。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提升护理服务质量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317" r="253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加强护士队伍建设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7310" b="1731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推动护理教育改革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总结规培护士的成长历程，展示其专业素养和综合能力，为护士队伍的发展提供有力支持。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通过案例分享，反馈教学实践中的问题，为护理教育的改革和发展提供参考。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临床实践和成果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重点介绍规培护士在临床实践中的表现，包括患者照护、技能操作、团队协作等方面的成果。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培训计划和实施情况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详细阐述规培护士的培训计划、课程设置、教学方法及实施效果等。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规培护士的基本情况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包括人数、学历、专业背景等。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问题和挑战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客观分析规培护士在培训和实践过程中遇到的问题和挑战，提出改进措施和建议。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未来展望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展望规培护士的职业发展前景，提出对其个人成长和团队建设的期望和要求。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规培护士工作回顾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41" b="23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工作职责与任务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病人照护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作为规培护士，我的首要职责是提供优质的病人照护，包括病情观察、药物管理、协助医生进行治疗等。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护理记录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准确、及时地完成病人的护理记录，确保医疗信息的完整性和连续性。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健康宣教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向病人和家属提供健康教育和指导，帮助他们理解病情和治疗方案，提高自我护理能力。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通过不断学习和实践，我在护理技能方面取得了显著进步，能够熟练应对各种常见病症和突发情况。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250" r="17250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护理技能提升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在我的精心照护下，病人的满意度得到了明显提高，多次获得病人和家属的表扬。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病人满意度提高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我积极参加医院组织的各类培训和学习活动，不断提升自己的专业素养和综合能力。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积极参与培训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工作成果与亮点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与同事互助互学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我与同事们保持良好的沟通和合作关系，相互学习、共同进步，为病人提供更加优质的护理服务。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与病人及家属有效沟通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我注重与病人及家属的沟通技巧，耐心倾听他们的需求和意见，及时解答疑问，建立良好的护患关系。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与医生紧密合作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我积极与医生沟通，及时了解病人的病情和治疗方案，确保护理措施的准确性和有效性。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专业技能提升与收获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通过参加培训课程和自学，掌握了更多的医学理论知识，如解剖学、生理学、药理学等。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医学理论学习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将所学的护理知识应用于实际工作中，如正确执行医嘱、观察病情、提供心理支持等。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护理知识应用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482" r="1948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参与病例讨论，学习如何分析和解决复杂的护理问题，提高了临床思维和判断能力。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病例分析与讨论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专业知识学习与应用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医疗设备使用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学习并掌握了各种医疗设备的使用方法，如心电监护仪、呼吸机、输液泵等。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护理操作训练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通过模拟训练和临床实践，熟练掌握了各种护理操作技能，如静脉输液、采血、导尿等。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在操作过程中，注重与医生、同事和患者的沟通与协作，提高了团队协作能力。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917" r="169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0833" r="2083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操作技能训练与实践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通过参加急救培训课程，学习了心肺复苏、止血包扎、急救药品使用等急救技能。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急救技能学习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000" r="120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在实际工作中遇到突发事件时，能够迅速做出反应，采取正确的应急处理措施。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突发事件应对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时刻保持危机意识，关注患者病情变化，及时发现并处理潜在的安全隐患。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危机意识培养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应急处理能力培养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https://d.book118.com/568031124034006025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2024-09-01T19:08:40.029</cp:lastPrinted>
  <dcterms:created xsi:type="dcterms:W3CDTF">2024-09-01T11:08:40Z</dcterms:created>
  <dcterms:modified xsi:type="dcterms:W3CDTF">2024-09-01T11:08:42Z</dcterms:modified>
</cp:coreProperties>
</file>