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E920B-DE65-426D-83EB-B2238DF1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127FF-3E0C-462A-A7B3-F4C17BDA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DFADD-13ED-4D96-A676-17521841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0F206-4563-4199-B940-F78101BA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AFB7A-30A9-49A1-A7DA-EC35F625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145ADD-976C-49A5-A979-7B08FEC1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0B1DE-0861-4408-B584-193458A9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17DAB-398E-46C6-A0B9-26BF8FB6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E1E79-6143-4AC1-BDC7-CE80C3B9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D8E52-A187-4B09-B025-5750F978D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BF374-B98C-489A-B99A-5DD8003A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2053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目的状语与原因状语的正确使用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目的状语与原因状语基本概念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目的状语与原因状语类型及用法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目的状语与原因状语辨析技巧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目的状语从句和原因状语从句使用要点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常见错误及修改建议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实战演练与提高策略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目的状语与原因状语基本概念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目的状语是表示动作行为的目的的状语，用来修饰动词或整个句子。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2" r="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25" b="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常见目的状语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目的状语在句子中起到明确动作行为目的的作用，帮助读者或听者更好地理解句子含义。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为了、以便、以免、省得等。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目的状语定义及作用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原因状语是表示动作行为发生的原因的状语，用来修饰动词、形容词或整个句子。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833" b="2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92" b="2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625" b="5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原因状语在句子中起到解释说明动作行为发生原因的作用，增强句子的逻辑性和说服力。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因为、由于、鉴于、既然等。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常见原因状语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原因状语定义及作用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原因状语通常位于句首或句中，表示对后面内容的解释说明。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在一些复杂句型中，目的状语和原因状语可能同时出现，需要根据语境和逻辑关系来判断它们的位置和顺序。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746" b="274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目的状语通常位于句首或句末，有时也可放在句中，但需要用逗号隔开。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两者在句子中位置关系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目的状语与原因状语类型及用法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目的状语常见类型及示例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He went to the library for the purpose of studying. 他去图书馆是为了学习。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 the purpose of 作目的状语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learn English well, he studies hard every day. 为了学好英语，他每天努力学习。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不定式作目的状语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She got up early in order to/so as to catch the bus. 为了赶上公交车，她起得很早。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 order to 和 so as to 作目的…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 引导并列句表示原因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 must be ill, for he looks so pale. 他一定是病了，因为他看起来脸色苍白。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because 引导原因状语从句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didn't go to the party because I was tired. 因为累了，所以我没去参加聚会。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 引导原因状语从句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 it was raining, we stayed at home. 因为下雨，我们呆在家里。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原因状语常见类型及示例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在陈述句中运用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目的状语通常放在句首或句尾，而原因状语则放在主句之后，用来说明主句的原因。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在复合句中运用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目的状语和原因状语都可以用在复合句中，但需要注意从句与主句之间的逻辑关系，以确保语句的通顺和准确。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在非正式文体中运用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在非正式文体中，目的状语和原因状语的运用更加灵活，可以根据语境的需要进行调整和省略。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在疑问句中运用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当疑问句询问原因时，通常用 why 或 how 来引导，而目的状语则不是疑问的焦点，因此不常出现在疑问句中。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两者在不同语境下运用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目的状语与原因状语辨析技巧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33" b="2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仔细阅读句子，理解句子意思，判断主句与从句之间的逻辑关系。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分析句子结构，确定从句在句子中充当的成分，进而判断其是目的状语还是原因状语。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注意从句中的关键词或短语，这些词或短语往往能够提示从句与主句之间的逻辑关系。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根据上下文判断逻辑关系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在实际运用中，要注意遵循英语的习惯用法，不要生搬硬套汉语的表达方式。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熟悉常见的目的状语和原因状语的固定搭配和习惯用法，如“in order to”、“so that”、“because”、“due to”等。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注意一些固定句型中的目的状语和原因状语的使用，如“It is + adj. + for sb. to do sth.”中的目的状语“to do sth.”。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9" b="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4305" b="4305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5700" b="15700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注意固定搭配和习惯用法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辨析易混淆词汇和短语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辨析易混淆的目的状语和原因状语词汇和短语，如“because”与“for”、“so that”与“in order that”等。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注意一些具有多种用法的词汇和短语，在不同的语境中可能充当不同的状语，要根据具体语境进行辨析。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通过大量阅读和练习，加深对易混淆词汇和短语的理解和掌握。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https://d.book118.com/568032053102006040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2024-09-19T04:04:30.830</cp:lastPrinted>
  <dcterms:created xsi:type="dcterms:W3CDTF">2024-09-18T20:04:30Z</dcterms:created>
  <dcterms:modified xsi:type="dcterms:W3CDTF">2024-09-18T20:04:33Z</dcterms:modified>
</cp:coreProperties>
</file>